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7"/>
  </p:notesMasterIdLst>
  <p:sldIdLst>
    <p:sldId id="256" r:id="rId2"/>
    <p:sldId id="259" r:id="rId3"/>
    <p:sldId id="261" r:id="rId4"/>
    <p:sldId id="262" r:id="rId5"/>
    <p:sldId id="309" r:id="rId6"/>
    <p:sldId id="314" r:id="rId7"/>
    <p:sldId id="311" r:id="rId8"/>
    <p:sldId id="264" r:id="rId9"/>
    <p:sldId id="312" r:id="rId10"/>
    <p:sldId id="265" r:id="rId11"/>
    <p:sldId id="310" r:id="rId12"/>
    <p:sldId id="270" r:id="rId13"/>
    <p:sldId id="275" r:id="rId14"/>
    <p:sldId id="315" r:id="rId15"/>
    <p:sldId id="287" r:id="rId1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8"/>
    </p:embeddedFont>
    <p:embeddedFont>
      <p:font typeface="Fredoka One" panose="02000000000000000000" pitchFamily="2" charset="0"/>
      <p:regular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97D983-55C6-76E1-2B8B-49037BA440E4}" v="5" dt="2022-12-04T20:39:24.122"/>
    <p1510:client id="{3234EB6C-AA0C-77EC-3F10-3308850EFB62}" v="1401" dt="2022-12-04T20:19:25.332"/>
    <p1510:client id="{653829D2-86F1-7962-C044-954C41236ADB}" v="5" dt="2022-12-04T20:26:37.417"/>
    <p1510:client id="{EBF5174C-CB3E-4E3A-A0A9-3F9C1160EE74}" v="65" dt="2022-12-04T20:36:51.860"/>
  </p1510:revLst>
</p1510:revInfo>
</file>

<file path=ppt/tableStyles.xml><?xml version="1.0" encoding="utf-8"?>
<a:tblStyleLst xmlns:a="http://schemas.openxmlformats.org/drawingml/2006/main" def="{7A126BE4-D53B-4E0C-AD93-7CAC1A98AD2E}">
  <a:tblStyle styleId="{7A126BE4-D53B-4E0C-AD93-7CAC1A98AD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2f231c4a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2f231c4a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361d1d92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d361d1d92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c6ac5e8787_2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c6ac5e8787_2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87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d30a4e6ab4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d30a4e6ab4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d307c55eaa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d307c55eaa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d307c55eaa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d307c55eaa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472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d30a4e6ab4_0_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d30a4e6ab4_0_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77498f77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77498f77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30a4e6ab4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30a4e6ab4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814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526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30a4e6ab4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30a4e6ab4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754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30a4e6ab4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30a4e6ab4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30a4e6ab4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30a4e6ab4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51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40994" y="-2741244"/>
            <a:ext cx="10625988" cy="10625988"/>
            <a:chOff x="-740994" y="-2741244"/>
            <a:chExt cx="10625988" cy="10625988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1" name="Google Shape;11;p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13;p2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4" name="Google Shape;14;p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 rot="-1800013" flipH="1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7" name="Google Shape;17;p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20" name="Google Shape;20;p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-3599987" flipH="1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23" name="Google Shape;23;p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" name="Google Shape;25;p2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26" name="Google Shape;26;p2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8" name="Google Shape;28;p2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"/>
          <p:cNvSpPr txBox="1">
            <a:spLocks noGrp="1"/>
          </p:cNvSpPr>
          <p:nvPr>
            <p:ph type="ctrTitle"/>
          </p:nvPr>
        </p:nvSpPr>
        <p:spPr>
          <a:xfrm>
            <a:off x="1299750" y="1334031"/>
            <a:ext cx="6544500" cy="1727400"/>
          </a:xfrm>
          <a:prstGeom prst="rect">
            <a:avLst/>
          </a:prstGeom>
          <a:effectLst>
            <a:outerShdw dist="76200" dir="20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subTitle" idx="1"/>
          </p:nvPr>
        </p:nvSpPr>
        <p:spPr>
          <a:xfrm>
            <a:off x="2198400" y="3337569"/>
            <a:ext cx="4747200" cy="335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1"/>
          <p:cNvGrpSpPr/>
          <p:nvPr/>
        </p:nvGrpSpPr>
        <p:grpSpPr>
          <a:xfrm>
            <a:off x="-740994" y="-2741244"/>
            <a:ext cx="10625988" cy="10625988"/>
            <a:chOff x="-740994" y="-2741244"/>
            <a:chExt cx="10625988" cy="10625988"/>
          </a:xfrm>
        </p:grpSpPr>
        <p:grpSp>
          <p:nvGrpSpPr>
            <p:cNvPr id="99" name="Google Shape;99;p11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00" name="Google Shape;100;p11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1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102;p11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03" name="Google Shape;103;p11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1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" name="Google Shape;105;p11"/>
            <p:cNvGrpSpPr/>
            <p:nvPr/>
          </p:nvGrpSpPr>
          <p:grpSpPr>
            <a:xfrm rot="-1800013" flipH="1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06" name="Google Shape;106;p11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1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" name="Google Shape;108;p11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09" name="Google Shape;109;p11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1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" name="Google Shape;111;p11"/>
            <p:cNvGrpSpPr/>
            <p:nvPr/>
          </p:nvGrpSpPr>
          <p:grpSpPr>
            <a:xfrm rot="-3599987" flipH="1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12" name="Google Shape;112;p11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1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" name="Google Shape;114;p11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15" name="Google Shape;115;p11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1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17" name="Google Shape;117;p1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1"/>
          <p:cNvSpPr txBox="1">
            <a:spLocks noGrp="1"/>
          </p:cNvSpPr>
          <p:nvPr>
            <p:ph type="title" hasCustomPrompt="1"/>
          </p:nvPr>
        </p:nvSpPr>
        <p:spPr>
          <a:xfrm>
            <a:off x="1468050" y="1593440"/>
            <a:ext cx="62079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19" name="Google Shape;119;p11"/>
          <p:cNvSpPr txBox="1">
            <a:spLocks noGrp="1"/>
          </p:cNvSpPr>
          <p:nvPr>
            <p:ph type="subTitle" idx="1"/>
          </p:nvPr>
        </p:nvSpPr>
        <p:spPr>
          <a:xfrm flipH="1">
            <a:off x="1865700" y="3046960"/>
            <a:ext cx="5412600" cy="3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/>
          <p:nvPr/>
        </p:nvSpPr>
        <p:spPr>
          <a:xfrm rot="-5400000">
            <a:off x="1974175" y="-2031700"/>
            <a:ext cx="5181000" cy="9179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hasCustomPrompt="1"/>
          </p:nvPr>
        </p:nvSpPr>
        <p:spPr>
          <a:xfrm>
            <a:off x="1428795" y="1261174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"/>
          </p:nvPr>
        </p:nvSpPr>
        <p:spPr>
          <a:xfrm>
            <a:off x="727845" y="1874295"/>
            <a:ext cx="22878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2"/>
          </p:nvPr>
        </p:nvSpPr>
        <p:spPr>
          <a:xfrm>
            <a:off x="727845" y="2245683"/>
            <a:ext cx="22878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pic>
        <p:nvPicPr>
          <p:cNvPr id="126" name="Google Shape;126;p1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-19840" y="4207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3"/>
          <p:cNvSpPr txBox="1">
            <a:spLocks noGrp="1"/>
          </p:cNvSpPr>
          <p:nvPr>
            <p:ph type="title" idx="3" hasCustomPrompt="1"/>
          </p:nvPr>
        </p:nvSpPr>
        <p:spPr>
          <a:xfrm>
            <a:off x="4129051" y="1261174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4"/>
          </p:nvPr>
        </p:nvSpPr>
        <p:spPr>
          <a:xfrm>
            <a:off x="3428101" y="1874295"/>
            <a:ext cx="22878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5"/>
          </p:nvPr>
        </p:nvSpPr>
        <p:spPr>
          <a:xfrm>
            <a:off x="3428101" y="2245683"/>
            <a:ext cx="22878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6" hasCustomPrompt="1"/>
          </p:nvPr>
        </p:nvSpPr>
        <p:spPr>
          <a:xfrm>
            <a:off x="6829307" y="1261174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7"/>
          </p:nvPr>
        </p:nvSpPr>
        <p:spPr>
          <a:xfrm>
            <a:off x="6128357" y="1874295"/>
            <a:ext cx="22878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8"/>
          </p:nvPr>
        </p:nvSpPr>
        <p:spPr>
          <a:xfrm>
            <a:off x="6128357" y="2245683"/>
            <a:ext cx="22878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13" hasCustomPrompt="1"/>
          </p:nvPr>
        </p:nvSpPr>
        <p:spPr>
          <a:xfrm>
            <a:off x="1428795" y="3047582"/>
            <a:ext cx="885900" cy="52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4"/>
          </p:nvPr>
        </p:nvSpPr>
        <p:spPr>
          <a:xfrm>
            <a:off x="727845" y="3660691"/>
            <a:ext cx="22878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15"/>
          </p:nvPr>
        </p:nvSpPr>
        <p:spPr>
          <a:xfrm>
            <a:off x="727845" y="4032093"/>
            <a:ext cx="22878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16" hasCustomPrompt="1"/>
          </p:nvPr>
        </p:nvSpPr>
        <p:spPr>
          <a:xfrm>
            <a:off x="4129051" y="3047582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17"/>
          </p:nvPr>
        </p:nvSpPr>
        <p:spPr>
          <a:xfrm>
            <a:off x="3428101" y="3660691"/>
            <a:ext cx="22878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18"/>
          </p:nvPr>
        </p:nvSpPr>
        <p:spPr>
          <a:xfrm>
            <a:off x="3428101" y="4032092"/>
            <a:ext cx="22878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19" hasCustomPrompt="1"/>
          </p:nvPr>
        </p:nvSpPr>
        <p:spPr>
          <a:xfrm>
            <a:off x="6829307" y="3047582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20"/>
          </p:nvPr>
        </p:nvSpPr>
        <p:spPr>
          <a:xfrm>
            <a:off x="6128357" y="3660691"/>
            <a:ext cx="22878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21"/>
          </p:nvPr>
        </p:nvSpPr>
        <p:spPr>
          <a:xfrm>
            <a:off x="6128357" y="4032093"/>
            <a:ext cx="22878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/>
          <p:nvPr/>
        </p:nvSpPr>
        <p:spPr>
          <a:xfrm>
            <a:off x="0" y="0"/>
            <a:ext cx="45720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1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 txBox="1">
            <a:spLocks noGrp="1"/>
          </p:cNvSpPr>
          <p:nvPr>
            <p:ph type="title"/>
          </p:nvPr>
        </p:nvSpPr>
        <p:spPr>
          <a:xfrm>
            <a:off x="3897620" y="2235211"/>
            <a:ext cx="40998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1"/>
          </p:nvPr>
        </p:nvSpPr>
        <p:spPr>
          <a:xfrm>
            <a:off x="3693920" y="754077"/>
            <a:ext cx="4507200" cy="116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3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5"/>
          <p:cNvGrpSpPr/>
          <p:nvPr/>
        </p:nvGrpSpPr>
        <p:grpSpPr>
          <a:xfrm rot="10800000" flipH="1">
            <a:off x="0" y="-150"/>
            <a:ext cx="9144000" cy="5143775"/>
            <a:chOff x="0" y="-150"/>
            <a:chExt cx="9144000" cy="5143775"/>
          </a:xfrm>
        </p:grpSpPr>
        <p:sp>
          <p:nvSpPr>
            <p:cNvPr id="150" name="Google Shape;150;p15"/>
            <p:cNvSpPr/>
            <p:nvPr/>
          </p:nvSpPr>
          <p:spPr>
            <a:xfrm>
              <a:off x="0" y="4058225"/>
              <a:ext cx="1085400" cy="10854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 rot="10800000">
              <a:off x="7366500" y="-150"/>
              <a:ext cx="1777500" cy="1777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2" name="Google Shape;152;p1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5"/>
          <p:cNvSpPr txBox="1">
            <a:spLocks noGrp="1"/>
          </p:cNvSpPr>
          <p:nvPr>
            <p:ph type="body" idx="1"/>
          </p:nvPr>
        </p:nvSpPr>
        <p:spPr>
          <a:xfrm>
            <a:off x="4748375" y="1400922"/>
            <a:ext cx="3675600" cy="30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body" idx="2"/>
          </p:nvPr>
        </p:nvSpPr>
        <p:spPr>
          <a:xfrm>
            <a:off x="720000" y="1400922"/>
            <a:ext cx="3675600" cy="30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23_1_2_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/>
          <p:nvPr/>
        </p:nvSpPr>
        <p:spPr>
          <a:xfrm rot="-5400000">
            <a:off x="1860750" y="-2053650"/>
            <a:ext cx="5422500" cy="9250800"/>
          </a:xfrm>
          <a:prstGeom prst="trapezoid">
            <a:avLst>
              <a:gd name="adj" fmla="val 3149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>
            <a:spLocks noGrp="1"/>
          </p:cNvSpPr>
          <p:nvPr>
            <p:ph type="subTitle" idx="1"/>
          </p:nvPr>
        </p:nvSpPr>
        <p:spPr>
          <a:xfrm>
            <a:off x="1710600" y="1845904"/>
            <a:ext cx="2569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0" name="Google Shape;160;p16"/>
          <p:cNvSpPr txBox="1">
            <a:spLocks noGrp="1"/>
          </p:cNvSpPr>
          <p:nvPr>
            <p:ph type="subTitle" idx="2"/>
          </p:nvPr>
        </p:nvSpPr>
        <p:spPr>
          <a:xfrm>
            <a:off x="1710600" y="2234131"/>
            <a:ext cx="25698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subTitle" idx="3"/>
          </p:nvPr>
        </p:nvSpPr>
        <p:spPr>
          <a:xfrm>
            <a:off x="1710600" y="3214448"/>
            <a:ext cx="2569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4"/>
          </p:nvPr>
        </p:nvSpPr>
        <p:spPr>
          <a:xfrm>
            <a:off x="1710600" y="3602674"/>
            <a:ext cx="25698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33162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/>
          <p:nvPr/>
        </p:nvSpPr>
        <p:spPr>
          <a:xfrm rot="5400000">
            <a:off x="-338137" y="278338"/>
            <a:ext cx="5227600" cy="4592675"/>
          </a:xfrm>
          <a:prstGeom prst="flowChartManualInpu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 txBox="1">
            <a:spLocks noGrp="1"/>
          </p:cNvSpPr>
          <p:nvPr>
            <p:ph type="title"/>
          </p:nvPr>
        </p:nvSpPr>
        <p:spPr>
          <a:xfrm>
            <a:off x="4569872" y="387600"/>
            <a:ext cx="3852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subTitle" idx="1"/>
          </p:nvPr>
        </p:nvSpPr>
        <p:spPr>
          <a:xfrm>
            <a:off x="5504850" y="1386650"/>
            <a:ext cx="2916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subTitle" idx="2"/>
          </p:nvPr>
        </p:nvSpPr>
        <p:spPr>
          <a:xfrm>
            <a:off x="5504850" y="1730685"/>
            <a:ext cx="29169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subTitle" idx="3"/>
          </p:nvPr>
        </p:nvSpPr>
        <p:spPr>
          <a:xfrm>
            <a:off x="5504850" y="2524826"/>
            <a:ext cx="2916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subTitle" idx="4"/>
          </p:nvPr>
        </p:nvSpPr>
        <p:spPr>
          <a:xfrm>
            <a:off x="5504850" y="2868861"/>
            <a:ext cx="29169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subTitle" idx="5"/>
          </p:nvPr>
        </p:nvSpPr>
        <p:spPr>
          <a:xfrm>
            <a:off x="5504850" y="3663001"/>
            <a:ext cx="2916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subTitle" idx="6"/>
          </p:nvPr>
        </p:nvSpPr>
        <p:spPr>
          <a:xfrm>
            <a:off x="5504850" y="4007036"/>
            <a:ext cx="29169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8"/>
          <p:cNvGrpSpPr/>
          <p:nvPr/>
        </p:nvGrpSpPr>
        <p:grpSpPr>
          <a:xfrm>
            <a:off x="-740994" y="-896691"/>
            <a:ext cx="10625988" cy="8781435"/>
            <a:chOff x="-740994" y="-896691"/>
            <a:chExt cx="10625988" cy="8781435"/>
          </a:xfrm>
        </p:grpSpPr>
        <p:grpSp>
          <p:nvGrpSpPr>
            <p:cNvPr id="176" name="Google Shape;176;p18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177" name="Google Shape;177;p1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" name="Google Shape;179;p18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80" name="Google Shape;180;p1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" name="Google Shape;182;p18"/>
            <p:cNvGrpSpPr/>
            <p:nvPr/>
          </p:nvGrpSpPr>
          <p:grpSpPr>
            <a:xfrm rot="-1800013" flipH="1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183" name="Google Shape;183;p1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5" name="Google Shape;185;p18"/>
            <p:cNvSpPr/>
            <p:nvPr/>
          </p:nvSpPr>
          <p:spPr>
            <a:xfrm rot="-1800013">
              <a:off x="5304591" y="2163656"/>
              <a:ext cx="1388965" cy="5759675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 rot="1800013" flipH="1">
              <a:off x="2450443" y="2163656"/>
              <a:ext cx="1388965" cy="5759675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4008750" y="2550900"/>
              <a:ext cx="1126500" cy="46713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8" name="Google Shape;188;p1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8"/>
          <p:cNvSpPr txBox="1">
            <a:spLocks noGrp="1"/>
          </p:cNvSpPr>
          <p:nvPr>
            <p:ph type="title" hasCustomPrompt="1"/>
          </p:nvPr>
        </p:nvSpPr>
        <p:spPr>
          <a:xfrm>
            <a:off x="1428791" y="1675711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1"/>
          </p:nvPr>
        </p:nvSpPr>
        <p:spPr>
          <a:xfrm>
            <a:off x="727841" y="2352849"/>
            <a:ext cx="22878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subTitle" idx="2"/>
          </p:nvPr>
        </p:nvSpPr>
        <p:spPr>
          <a:xfrm>
            <a:off x="727850" y="2834829"/>
            <a:ext cx="2287800" cy="10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 idx="3" hasCustomPrompt="1"/>
          </p:nvPr>
        </p:nvSpPr>
        <p:spPr>
          <a:xfrm>
            <a:off x="4129046" y="1675711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18"/>
          <p:cNvSpPr txBox="1">
            <a:spLocks noGrp="1"/>
          </p:cNvSpPr>
          <p:nvPr>
            <p:ph type="subTitle" idx="4"/>
          </p:nvPr>
        </p:nvSpPr>
        <p:spPr>
          <a:xfrm>
            <a:off x="3428100" y="2352849"/>
            <a:ext cx="22878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5"/>
          </p:nvPr>
        </p:nvSpPr>
        <p:spPr>
          <a:xfrm>
            <a:off x="3428103" y="2834829"/>
            <a:ext cx="2287800" cy="10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title" idx="6" hasCustomPrompt="1"/>
          </p:nvPr>
        </p:nvSpPr>
        <p:spPr>
          <a:xfrm>
            <a:off x="6829309" y="1675711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7"/>
          </p:nvPr>
        </p:nvSpPr>
        <p:spPr>
          <a:xfrm>
            <a:off x="6128359" y="2352849"/>
            <a:ext cx="22878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8"/>
          </p:nvPr>
        </p:nvSpPr>
        <p:spPr>
          <a:xfrm>
            <a:off x="6128355" y="2834829"/>
            <a:ext cx="2287800" cy="10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/>
          <p:nvPr/>
        </p:nvSpPr>
        <p:spPr>
          <a:xfrm rot="10800000">
            <a:off x="2235900" y="0"/>
            <a:ext cx="69081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" name="Google Shape;201;p1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ubTitle" idx="1"/>
          </p:nvPr>
        </p:nvSpPr>
        <p:spPr>
          <a:xfrm>
            <a:off x="725444" y="1939150"/>
            <a:ext cx="2175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2"/>
          </p:nvPr>
        </p:nvSpPr>
        <p:spPr>
          <a:xfrm>
            <a:off x="725444" y="2310538"/>
            <a:ext cx="21753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3"/>
          </p:nvPr>
        </p:nvSpPr>
        <p:spPr>
          <a:xfrm>
            <a:off x="725444" y="3725548"/>
            <a:ext cx="2175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4"/>
          </p:nvPr>
        </p:nvSpPr>
        <p:spPr>
          <a:xfrm>
            <a:off x="725444" y="4096950"/>
            <a:ext cx="21753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9"/>
          <p:cNvSpPr txBox="1">
            <a:spLocks noGrp="1"/>
          </p:cNvSpPr>
          <p:nvPr>
            <p:ph type="title" idx="5" hasCustomPrompt="1"/>
          </p:nvPr>
        </p:nvSpPr>
        <p:spPr>
          <a:xfrm>
            <a:off x="1460288" y="1326804"/>
            <a:ext cx="7056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19"/>
          <p:cNvSpPr txBox="1">
            <a:spLocks noGrp="1"/>
          </p:cNvSpPr>
          <p:nvPr>
            <p:ph type="title" idx="6" hasCustomPrompt="1"/>
          </p:nvPr>
        </p:nvSpPr>
        <p:spPr>
          <a:xfrm>
            <a:off x="1460288" y="3113213"/>
            <a:ext cx="7056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7"/>
          </p:nvPr>
        </p:nvSpPr>
        <p:spPr>
          <a:xfrm>
            <a:off x="6243262" y="1939150"/>
            <a:ext cx="2175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8"/>
          </p:nvPr>
        </p:nvSpPr>
        <p:spPr>
          <a:xfrm>
            <a:off x="6243262" y="2310538"/>
            <a:ext cx="21753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9"/>
          </p:nvPr>
        </p:nvSpPr>
        <p:spPr>
          <a:xfrm>
            <a:off x="6243262" y="3725548"/>
            <a:ext cx="2175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13"/>
          </p:nvPr>
        </p:nvSpPr>
        <p:spPr>
          <a:xfrm>
            <a:off x="6243262" y="4096950"/>
            <a:ext cx="21753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title" idx="14" hasCustomPrompt="1"/>
          </p:nvPr>
        </p:nvSpPr>
        <p:spPr>
          <a:xfrm>
            <a:off x="6978109" y="1326804"/>
            <a:ext cx="7056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19"/>
          <p:cNvSpPr txBox="1">
            <a:spLocks noGrp="1"/>
          </p:cNvSpPr>
          <p:nvPr>
            <p:ph type="title" idx="15" hasCustomPrompt="1"/>
          </p:nvPr>
        </p:nvSpPr>
        <p:spPr>
          <a:xfrm>
            <a:off x="6978109" y="3113213"/>
            <a:ext cx="7056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/>
          <p:nvPr/>
        </p:nvSpPr>
        <p:spPr>
          <a:xfrm rot="5400000" flipH="1">
            <a:off x="1943075" y="-1993800"/>
            <a:ext cx="5256300" cy="9131100"/>
          </a:xfrm>
          <a:prstGeom prst="trapezoid">
            <a:avLst>
              <a:gd name="adj" fmla="val 3947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" name="Google Shape;217;p2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0"/>
          <p:cNvSpPr txBox="1">
            <a:spLocks noGrp="1"/>
          </p:cNvSpPr>
          <p:nvPr>
            <p:ph type="subTitle" idx="1"/>
          </p:nvPr>
        </p:nvSpPr>
        <p:spPr>
          <a:xfrm>
            <a:off x="845225" y="3660691"/>
            <a:ext cx="20709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845225" y="4032095"/>
            <a:ext cx="20709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20" name="Google Shape;220;p20"/>
          <p:cNvSpPr txBox="1">
            <a:spLocks noGrp="1"/>
          </p:cNvSpPr>
          <p:nvPr>
            <p:ph type="subTitle" idx="3"/>
          </p:nvPr>
        </p:nvSpPr>
        <p:spPr>
          <a:xfrm>
            <a:off x="3536550" y="3660691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1" name="Google Shape;221;p20"/>
          <p:cNvSpPr txBox="1">
            <a:spLocks noGrp="1"/>
          </p:cNvSpPr>
          <p:nvPr>
            <p:ph type="subTitle" idx="4"/>
          </p:nvPr>
        </p:nvSpPr>
        <p:spPr>
          <a:xfrm>
            <a:off x="3536550" y="4032095"/>
            <a:ext cx="20709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22" name="Google Shape;222;p20"/>
          <p:cNvSpPr txBox="1">
            <a:spLocks noGrp="1"/>
          </p:cNvSpPr>
          <p:nvPr>
            <p:ph type="subTitle" idx="5"/>
          </p:nvPr>
        </p:nvSpPr>
        <p:spPr>
          <a:xfrm>
            <a:off x="6227875" y="3660691"/>
            <a:ext cx="20709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3" name="Google Shape;223;p20"/>
          <p:cNvSpPr txBox="1">
            <a:spLocks noGrp="1"/>
          </p:cNvSpPr>
          <p:nvPr>
            <p:ph type="subTitle" idx="6"/>
          </p:nvPr>
        </p:nvSpPr>
        <p:spPr>
          <a:xfrm>
            <a:off x="6227875" y="4032095"/>
            <a:ext cx="20709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24" name="Google Shape;224;p2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5" name="Google Shape;225;p20"/>
          <p:cNvSpPr txBox="1">
            <a:spLocks noGrp="1"/>
          </p:cNvSpPr>
          <p:nvPr>
            <p:ph type="subTitle" idx="7"/>
          </p:nvPr>
        </p:nvSpPr>
        <p:spPr>
          <a:xfrm>
            <a:off x="845231" y="1921051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6" name="Google Shape;226;p20"/>
          <p:cNvSpPr txBox="1">
            <a:spLocks noGrp="1"/>
          </p:cNvSpPr>
          <p:nvPr>
            <p:ph type="subTitle" idx="8"/>
          </p:nvPr>
        </p:nvSpPr>
        <p:spPr>
          <a:xfrm>
            <a:off x="845231" y="2292453"/>
            <a:ext cx="20709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subTitle" idx="9"/>
          </p:nvPr>
        </p:nvSpPr>
        <p:spPr>
          <a:xfrm>
            <a:off x="3536550" y="1921051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subTitle" idx="13"/>
          </p:nvPr>
        </p:nvSpPr>
        <p:spPr>
          <a:xfrm>
            <a:off x="3536550" y="2292453"/>
            <a:ext cx="20709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subTitle" idx="14"/>
          </p:nvPr>
        </p:nvSpPr>
        <p:spPr>
          <a:xfrm>
            <a:off x="6227875" y="1921051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0" name="Google Shape;230;p20"/>
          <p:cNvSpPr txBox="1">
            <a:spLocks noGrp="1"/>
          </p:cNvSpPr>
          <p:nvPr>
            <p:ph type="subTitle" idx="15"/>
          </p:nvPr>
        </p:nvSpPr>
        <p:spPr>
          <a:xfrm>
            <a:off x="6227875" y="2292453"/>
            <a:ext cx="20709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/>
          <p:nvPr/>
        </p:nvSpPr>
        <p:spPr>
          <a:xfrm>
            <a:off x="4572000" y="0"/>
            <a:ext cx="3849600" cy="5143500"/>
          </a:xfrm>
          <a:prstGeom prst="trapezoid">
            <a:avLst>
              <a:gd name="adj" fmla="val 2961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3"/>
          <p:cNvSpPr txBox="1">
            <a:spLocks noGrp="1"/>
          </p:cNvSpPr>
          <p:nvPr>
            <p:ph type="title"/>
          </p:nvPr>
        </p:nvSpPr>
        <p:spPr>
          <a:xfrm>
            <a:off x="1123300" y="2354895"/>
            <a:ext cx="3039300" cy="9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2" hasCustomPrompt="1"/>
          </p:nvPr>
        </p:nvSpPr>
        <p:spPr>
          <a:xfrm>
            <a:off x="1956400" y="1032375"/>
            <a:ext cx="13731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"/>
          </p:nvPr>
        </p:nvSpPr>
        <p:spPr>
          <a:xfrm>
            <a:off x="1290550" y="3525225"/>
            <a:ext cx="27048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1"/>
          <p:cNvGrpSpPr/>
          <p:nvPr/>
        </p:nvGrpSpPr>
        <p:grpSpPr>
          <a:xfrm>
            <a:off x="-538385" y="-2861598"/>
            <a:ext cx="5452219" cy="10866697"/>
            <a:chOff x="-420075" y="-3511250"/>
            <a:chExt cx="6125400" cy="12208400"/>
          </a:xfrm>
        </p:grpSpPr>
        <p:sp>
          <p:nvSpPr>
            <p:cNvPr id="233" name="Google Shape;233;p21"/>
            <p:cNvSpPr/>
            <p:nvPr/>
          </p:nvSpPr>
          <p:spPr>
            <a:xfrm rot="-2700000">
              <a:off x="476969" y="-2614206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 rot="8100000">
              <a:off x="476969" y="3468794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5" name="Google Shape;235;p2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1"/>
          <p:cNvSpPr txBox="1">
            <a:spLocks noGrp="1"/>
          </p:cNvSpPr>
          <p:nvPr>
            <p:ph type="title" hasCustomPrompt="1"/>
          </p:nvPr>
        </p:nvSpPr>
        <p:spPr>
          <a:xfrm>
            <a:off x="4294482" y="562500"/>
            <a:ext cx="37098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37" name="Google Shape;237;p21"/>
          <p:cNvSpPr txBox="1">
            <a:spLocks noGrp="1"/>
          </p:cNvSpPr>
          <p:nvPr>
            <p:ph type="subTitle" idx="1"/>
          </p:nvPr>
        </p:nvSpPr>
        <p:spPr>
          <a:xfrm>
            <a:off x="4294482" y="1235703"/>
            <a:ext cx="37098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38" name="Google Shape;238;p21"/>
          <p:cNvSpPr txBox="1">
            <a:spLocks noGrp="1"/>
          </p:cNvSpPr>
          <p:nvPr>
            <p:ph type="title" idx="2" hasCustomPrompt="1"/>
          </p:nvPr>
        </p:nvSpPr>
        <p:spPr>
          <a:xfrm>
            <a:off x="4294482" y="2038681"/>
            <a:ext cx="37098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21"/>
          <p:cNvSpPr txBox="1">
            <a:spLocks noGrp="1"/>
          </p:cNvSpPr>
          <p:nvPr>
            <p:ph type="subTitle" idx="3"/>
          </p:nvPr>
        </p:nvSpPr>
        <p:spPr>
          <a:xfrm>
            <a:off x="4294482" y="2711901"/>
            <a:ext cx="37098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40" name="Google Shape;240;p21"/>
          <p:cNvSpPr txBox="1">
            <a:spLocks noGrp="1"/>
          </p:cNvSpPr>
          <p:nvPr>
            <p:ph type="title" idx="4" hasCustomPrompt="1"/>
          </p:nvPr>
        </p:nvSpPr>
        <p:spPr>
          <a:xfrm>
            <a:off x="4294482" y="3514862"/>
            <a:ext cx="37098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1" name="Google Shape;241;p21"/>
          <p:cNvSpPr txBox="1">
            <a:spLocks noGrp="1"/>
          </p:cNvSpPr>
          <p:nvPr>
            <p:ph type="subTitle" idx="5"/>
          </p:nvPr>
        </p:nvSpPr>
        <p:spPr>
          <a:xfrm>
            <a:off x="4294482" y="4188076"/>
            <a:ext cx="37098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_1_1_1_1_1_1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2"/>
          <p:cNvGrpSpPr/>
          <p:nvPr/>
        </p:nvGrpSpPr>
        <p:grpSpPr>
          <a:xfrm>
            <a:off x="-2502189" y="0"/>
            <a:ext cx="15667350" cy="5143500"/>
            <a:chOff x="-1760125" y="0"/>
            <a:chExt cx="15667350" cy="5143500"/>
          </a:xfrm>
        </p:grpSpPr>
        <p:sp>
          <p:nvSpPr>
            <p:cNvPr id="244" name="Google Shape;244;p22"/>
            <p:cNvSpPr/>
            <p:nvPr/>
          </p:nvSpPr>
          <p:spPr>
            <a:xfrm flipH="1">
              <a:off x="-1760125" y="0"/>
              <a:ext cx="7857300" cy="5143500"/>
            </a:xfrm>
            <a:prstGeom prst="parallelogram">
              <a:avLst>
                <a:gd name="adj" fmla="val 8217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 flipH="1">
              <a:off x="6049925" y="0"/>
              <a:ext cx="7857300" cy="5143500"/>
            </a:xfrm>
            <a:prstGeom prst="parallelogram">
              <a:avLst>
                <a:gd name="adj" fmla="val 8217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6" name="Google Shape;246;p22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2"/>
          <p:cNvSpPr txBox="1">
            <a:spLocks noGrp="1"/>
          </p:cNvSpPr>
          <p:nvPr>
            <p:ph type="subTitle" idx="1"/>
          </p:nvPr>
        </p:nvSpPr>
        <p:spPr>
          <a:xfrm>
            <a:off x="1536900" y="3904607"/>
            <a:ext cx="6070200" cy="7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0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23"/>
          <p:cNvGrpSpPr/>
          <p:nvPr/>
        </p:nvGrpSpPr>
        <p:grpSpPr>
          <a:xfrm>
            <a:off x="0" y="-150"/>
            <a:ext cx="9144000" cy="5143775"/>
            <a:chOff x="0" y="-150"/>
            <a:chExt cx="9144000" cy="5143775"/>
          </a:xfrm>
        </p:grpSpPr>
        <p:sp>
          <p:nvSpPr>
            <p:cNvPr id="251" name="Google Shape;251;p23"/>
            <p:cNvSpPr/>
            <p:nvPr/>
          </p:nvSpPr>
          <p:spPr>
            <a:xfrm>
              <a:off x="0" y="4058225"/>
              <a:ext cx="1085400" cy="10854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 rot="10800000">
              <a:off x="7366500" y="-150"/>
              <a:ext cx="1777500" cy="1777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3" name="Google Shape;253;p2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0_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"/>
          <p:cNvGrpSpPr/>
          <p:nvPr/>
        </p:nvGrpSpPr>
        <p:grpSpPr>
          <a:xfrm>
            <a:off x="0" y="-225"/>
            <a:ext cx="9144000" cy="5143850"/>
            <a:chOff x="0" y="-225"/>
            <a:chExt cx="9144000" cy="5143850"/>
          </a:xfrm>
        </p:grpSpPr>
        <p:grpSp>
          <p:nvGrpSpPr>
            <p:cNvPr id="257" name="Google Shape;257;p24"/>
            <p:cNvGrpSpPr/>
            <p:nvPr/>
          </p:nvGrpSpPr>
          <p:grpSpPr>
            <a:xfrm flipH="1">
              <a:off x="0" y="-150"/>
              <a:ext cx="9144000" cy="5143775"/>
              <a:chOff x="0" y="-150"/>
              <a:chExt cx="9144000" cy="5143775"/>
            </a:xfrm>
          </p:grpSpPr>
          <p:sp>
            <p:nvSpPr>
              <p:cNvPr id="258" name="Google Shape;258;p24"/>
              <p:cNvSpPr/>
              <p:nvPr/>
            </p:nvSpPr>
            <p:spPr>
              <a:xfrm>
                <a:off x="0" y="4058225"/>
                <a:ext cx="1085400" cy="1085400"/>
              </a:xfrm>
              <a:prstGeom prst="rtTriangl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4"/>
              <p:cNvSpPr/>
              <p:nvPr/>
            </p:nvSpPr>
            <p:spPr>
              <a:xfrm rot="10800000">
                <a:off x="7366500" y="-150"/>
                <a:ext cx="1777500" cy="1777500"/>
              </a:xfrm>
              <a:prstGeom prst="rtTriangl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" name="Google Shape;260;p24"/>
            <p:cNvSpPr/>
            <p:nvPr/>
          </p:nvSpPr>
          <p:spPr>
            <a:xfrm rot="10800000" flipH="1">
              <a:off x="0" y="-225"/>
              <a:ext cx="608700" cy="6087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1" name="Google Shape;261;p2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3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/>
          <p:nvPr/>
        </p:nvSpPr>
        <p:spPr>
          <a:xfrm flipH="1">
            <a:off x="4572000" y="0"/>
            <a:ext cx="45720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5" name="Google Shape;265;p2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 txBox="1">
            <a:spLocks noGrp="1"/>
          </p:cNvSpPr>
          <p:nvPr>
            <p:ph type="title"/>
          </p:nvPr>
        </p:nvSpPr>
        <p:spPr>
          <a:xfrm>
            <a:off x="722375" y="1413711"/>
            <a:ext cx="38496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5"/>
          <p:cNvSpPr txBox="1">
            <a:spLocks noGrp="1"/>
          </p:cNvSpPr>
          <p:nvPr>
            <p:ph type="subTitle" idx="1"/>
          </p:nvPr>
        </p:nvSpPr>
        <p:spPr>
          <a:xfrm>
            <a:off x="722375" y="2605019"/>
            <a:ext cx="38496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5"/>
          <p:cNvSpPr txBox="1"/>
          <p:nvPr/>
        </p:nvSpPr>
        <p:spPr>
          <a:xfrm>
            <a:off x="994175" y="3766389"/>
            <a:ext cx="33822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26"/>
          <p:cNvGrpSpPr/>
          <p:nvPr/>
        </p:nvGrpSpPr>
        <p:grpSpPr>
          <a:xfrm>
            <a:off x="0" y="-150"/>
            <a:ext cx="9144000" cy="5143775"/>
            <a:chOff x="0" y="-150"/>
            <a:chExt cx="9144000" cy="5143775"/>
          </a:xfrm>
        </p:grpSpPr>
        <p:sp>
          <p:nvSpPr>
            <p:cNvPr id="271" name="Google Shape;271;p26"/>
            <p:cNvSpPr/>
            <p:nvPr/>
          </p:nvSpPr>
          <p:spPr>
            <a:xfrm>
              <a:off x="0" y="4058225"/>
              <a:ext cx="1085400" cy="10854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 rot="10800000">
              <a:off x="7366500" y="-150"/>
              <a:ext cx="1777500" cy="17775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3" name="Google Shape;273;p2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5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27"/>
          <p:cNvGrpSpPr/>
          <p:nvPr/>
        </p:nvGrpSpPr>
        <p:grpSpPr>
          <a:xfrm rot="-900005">
            <a:off x="-1311247" y="-3311497"/>
            <a:ext cx="11766495" cy="11766495"/>
            <a:chOff x="-740994" y="-2741244"/>
            <a:chExt cx="10625988" cy="10625988"/>
          </a:xfrm>
        </p:grpSpPr>
        <p:grpSp>
          <p:nvGrpSpPr>
            <p:cNvPr id="276" name="Google Shape;276;p27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277" name="Google Shape;277;p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" name="Google Shape;279;p27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280" name="Google Shape;280;p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" name="Google Shape;282;p27"/>
            <p:cNvGrpSpPr/>
            <p:nvPr/>
          </p:nvGrpSpPr>
          <p:grpSpPr>
            <a:xfrm rot="-1800013" flipH="1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283" name="Google Shape;283;p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27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286" name="Google Shape;286;p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" name="Google Shape;288;p27"/>
            <p:cNvGrpSpPr/>
            <p:nvPr/>
          </p:nvGrpSpPr>
          <p:grpSpPr>
            <a:xfrm rot="-3599987" flipH="1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289" name="Google Shape;289;p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" name="Google Shape;291;p27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292" name="Google Shape;292;p27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7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94" name="Google Shape;294;p2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0" y="0"/>
            <a:ext cx="6908100" cy="5143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" name="Google Shape;39;p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720000" y="1245675"/>
            <a:ext cx="7704000" cy="34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5"/>
          <p:cNvGrpSpPr/>
          <p:nvPr/>
        </p:nvGrpSpPr>
        <p:grpSpPr>
          <a:xfrm>
            <a:off x="-1740189" y="0"/>
            <a:ext cx="15667350" cy="5143500"/>
            <a:chOff x="-1760125" y="0"/>
            <a:chExt cx="15667350" cy="5143500"/>
          </a:xfrm>
        </p:grpSpPr>
        <p:sp>
          <p:nvSpPr>
            <p:cNvPr id="44" name="Google Shape;44;p5"/>
            <p:cNvSpPr/>
            <p:nvPr/>
          </p:nvSpPr>
          <p:spPr>
            <a:xfrm flipH="1">
              <a:off x="-1760125" y="0"/>
              <a:ext cx="7857300" cy="5143500"/>
            </a:xfrm>
            <a:prstGeom prst="parallelogram">
              <a:avLst>
                <a:gd name="adj" fmla="val 8217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flipH="1">
              <a:off x="6049925" y="0"/>
              <a:ext cx="7857300" cy="5143500"/>
            </a:xfrm>
            <a:prstGeom prst="parallelogram">
              <a:avLst>
                <a:gd name="adj" fmla="val 8217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" name="Google Shape;46;p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 txBox="1">
            <a:spLocks noGrp="1"/>
          </p:cNvSpPr>
          <p:nvPr>
            <p:ph type="subTitle" idx="1"/>
          </p:nvPr>
        </p:nvSpPr>
        <p:spPr>
          <a:xfrm>
            <a:off x="1254788" y="2352849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2"/>
          </p:nvPr>
        </p:nvSpPr>
        <p:spPr>
          <a:xfrm>
            <a:off x="1254788" y="2794723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3"/>
          </p:nvPr>
        </p:nvSpPr>
        <p:spPr>
          <a:xfrm>
            <a:off x="5112413" y="2352849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4"/>
          </p:nvPr>
        </p:nvSpPr>
        <p:spPr>
          <a:xfrm>
            <a:off x="5112413" y="2794723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54" name="Google Shape;54;p6"/>
            <p:cNvSpPr/>
            <p:nvPr/>
          </p:nvSpPr>
          <p:spPr>
            <a:xfrm rot="10800000" flipH="1">
              <a:off x="0" y="0"/>
              <a:ext cx="1575000" cy="1575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 flipH="1">
              <a:off x="7569000" y="3568500"/>
              <a:ext cx="1575000" cy="15750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" name="Google Shape;56;p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7"/>
          <p:cNvGrpSpPr/>
          <p:nvPr/>
        </p:nvGrpSpPr>
        <p:grpSpPr>
          <a:xfrm>
            <a:off x="4020425" y="-39125"/>
            <a:ext cx="5123575" cy="5227600"/>
            <a:chOff x="4020425" y="-39125"/>
            <a:chExt cx="5123575" cy="5227600"/>
          </a:xfrm>
        </p:grpSpPr>
        <p:sp>
          <p:nvSpPr>
            <p:cNvPr id="60" name="Google Shape;60;p7"/>
            <p:cNvSpPr/>
            <p:nvPr/>
          </p:nvSpPr>
          <p:spPr>
            <a:xfrm rot="-5400000" flipH="1">
              <a:off x="3968413" y="12888"/>
              <a:ext cx="5227600" cy="5123575"/>
            </a:xfrm>
            <a:prstGeom prst="flowChartManualInpu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 flipH="1">
              <a:off x="8127300" y="-39125"/>
              <a:ext cx="1016700" cy="52275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" name="Google Shape;62;p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722375" y="1525949"/>
            <a:ext cx="3643800" cy="2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722375" y="387600"/>
            <a:ext cx="36438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8"/>
          <p:cNvGrpSpPr/>
          <p:nvPr/>
        </p:nvGrpSpPr>
        <p:grpSpPr>
          <a:xfrm rot="-900005">
            <a:off x="-1311247" y="-3311497"/>
            <a:ext cx="11766495" cy="11766495"/>
            <a:chOff x="-740994" y="-2741244"/>
            <a:chExt cx="10625988" cy="10625988"/>
          </a:xfrm>
        </p:grpSpPr>
        <p:grpSp>
          <p:nvGrpSpPr>
            <p:cNvPr id="67" name="Google Shape;67;p8"/>
            <p:cNvGrpSpPr/>
            <p:nvPr/>
          </p:nvGrpSpPr>
          <p:grpSpPr>
            <a:xfrm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68" name="Google Shape;68;p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8"/>
            <p:cNvGrpSpPr/>
            <p:nvPr/>
          </p:nvGrpSpPr>
          <p:grpSpPr>
            <a:xfrm rot="1800013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71" name="Google Shape;71;p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" name="Google Shape;73;p8"/>
            <p:cNvGrpSpPr/>
            <p:nvPr/>
          </p:nvGrpSpPr>
          <p:grpSpPr>
            <a:xfrm rot="-1800013" flipH="1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74" name="Google Shape;74;p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8"/>
            <p:cNvGrpSpPr/>
            <p:nvPr/>
          </p:nvGrpSpPr>
          <p:grpSpPr>
            <a:xfrm rot="3599987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77" name="Google Shape;77;p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" name="Google Shape;79;p8"/>
            <p:cNvGrpSpPr/>
            <p:nvPr/>
          </p:nvGrpSpPr>
          <p:grpSpPr>
            <a:xfrm rot="-3599987" flipH="1">
              <a:off x="-1161967" y="1877267"/>
              <a:ext cx="11467935" cy="1388965"/>
              <a:chOff x="-99300" y="2008500"/>
              <a:chExt cx="9300900" cy="1126500"/>
            </a:xfrm>
          </p:grpSpPr>
          <p:sp>
            <p:nvSpPr>
              <p:cNvPr id="80" name="Google Shape;80;p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8"/>
            <p:cNvGrpSpPr/>
            <p:nvPr/>
          </p:nvGrpSpPr>
          <p:grpSpPr>
            <a:xfrm rot="-5400000">
              <a:off x="-78450" y="2008500"/>
              <a:ext cx="9300900" cy="1126500"/>
              <a:chOff x="-99300" y="2008500"/>
              <a:chExt cx="9300900" cy="1126500"/>
            </a:xfrm>
          </p:grpSpPr>
          <p:sp>
            <p:nvSpPr>
              <p:cNvPr id="83" name="Google Shape;83;p8"/>
              <p:cNvSpPr/>
              <p:nvPr/>
            </p:nvSpPr>
            <p:spPr>
              <a:xfrm rot="5400000">
                <a:off x="16731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8"/>
              <p:cNvSpPr/>
              <p:nvPr/>
            </p:nvSpPr>
            <p:spPr>
              <a:xfrm rot="-5400000">
                <a:off x="6302700" y="236100"/>
                <a:ext cx="1126500" cy="46713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5" name="Google Shape;85;p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8"/>
          <p:cNvSpPr txBox="1">
            <a:spLocks noGrp="1"/>
          </p:cNvSpPr>
          <p:nvPr>
            <p:ph type="title"/>
          </p:nvPr>
        </p:nvSpPr>
        <p:spPr>
          <a:xfrm>
            <a:off x="1714950" y="1196100"/>
            <a:ext cx="5714100" cy="27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12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-420075" y="-3532450"/>
            <a:ext cx="6125400" cy="12208400"/>
            <a:chOff x="-420075" y="-3511250"/>
            <a:chExt cx="6125400" cy="12208400"/>
          </a:xfrm>
        </p:grpSpPr>
        <p:sp>
          <p:nvSpPr>
            <p:cNvPr id="89" name="Google Shape;89;p9"/>
            <p:cNvSpPr/>
            <p:nvPr/>
          </p:nvSpPr>
          <p:spPr>
            <a:xfrm rot="-2700000">
              <a:off x="476969" y="-2614206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8100000">
              <a:off x="476969" y="3468794"/>
              <a:ext cx="4331312" cy="4331312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1" name="Google Shape;91;p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9"/>
          <p:cNvSpPr txBox="1">
            <a:spLocks noGrp="1"/>
          </p:cNvSpPr>
          <p:nvPr>
            <p:ph type="subTitle" idx="1"/>
          </p:nvPr>
        </p:nvSpPr>
        <p:spPr>
          <a:xfrm>
            <a:off x="4571243" y="2146477"/>
            <a:ext cx="3333600" cy="14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title"/>
          </p:nvPr>
        </p:nvSpPr>
        <p:spPr>
          <a:xfrm>
            <a:off x="4571349" y="1580425"/>
            <a:ext cx="33336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/>
          <p:nvPr/>
        </p:nvSpPr>
        <p:spPr>
          <a:xfrm>
            <a:off x="6501375" y="0"/>
            <a:ext cx="3689100" cy="5143500"/>
          </a:xfrm>
          <a:prstGeom prst="parallelogram">
            <a:avLst>
              <a:gd name="adj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title"/>
          </p:nvPr>
        </p:nvSpPr>
        <p:spPr>
          <a:xfrm>
            <a:off x="5044025" y="1282350"/>
            <a:ext cx="3377700" cy="257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  <a:effectLst>
            <a:outerShdw dist="76200" dir="216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2F2F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0"/>
          <p:cNvSpPr/>
          <p:nvPr/>
        </p:nvSpPr>
        <p:spPr>
          <a:xfrm rot="5400000">
            <a:off x="4335328" y="865602"/>
            <a:ext cx="1097482" cy="5542225"/>
          </a:xfrm>
          <a:prstGeom prst="trapezoid">
            <a:avLst>
              <a:gd name="adj" fmla="val 18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0"/>
          <p:cNvSpPr txBox="1">
            <a:spLocks noGrp="1"/>
          </p:cNvSpPr>
          <p:nvPr>
            <p:ph type="ctrTitle"/>
          </p:nvPr>
        </p:nvSpPr>
        <p:spPr>
          <a:xfrm>
            <a:off x="1149355" y="551978"/>
            <a:ext cx="6544500" cy="17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DO I WATCH THIS MOVIE</a:t>
            </a:r>
          </a:p>
        </p:txBody>
      </p:sp>
      <p:sp>
        <p:nvSpPr>
          <p:cNvPr id="305" name="Google Shape;305;p30"/>
          <p:cNvSpPr txBox="1">
            <a:spLocks noGrp="1"/>
          </p:cNvSpPr>
          <p:nvPr>
            <p:ph type="subTitle" idx="1"/>
          </p:nvPr>
        </p:nvSpPr>
        <p:spPr>
          <a:xfrm>
            <a:off x="2153281" y="3435326"/>
            <a:ext cx="4754719" cy="3802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STARRING:</a:t>
            </a:r>
            <a:endParaRPr lang="en-US"/>
          </a:p>
          <a:p>
            <a:pPr marL="285750" indent="-285750" algn="just">
              <a:buFont typeface="Wingdings"/>
              <a:buChar char="§"/>
            </a:pPr>
            <a:r>
              <a:rPr lang="en" dirty="0"/>
              <a:t>Antoine ROGER</a:t>
            </a:r>
          </a:p>
          <a:p>
            <a:pPr marL="285750" indent="-285750" algn="just">
              <a:buFont typeface="Wingdings"/>
              <a:buChar char="§"/>
            </a:pPr>
            <a:r>
              <a:rPr lang="en" dirty="0"/>
              <a:t>Christian BIGONG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DB684C2-2837-33D7-75F0-F6349BFDE37A}"/>
              </a:ext>
            </a:extLst>
          </p:cNvPr>
          <p:cNvGrpSpPr/>
          <p:nvPr/>
        </p:nvGrpSpPr>
        <p:grpSpPr>
          <a:xfrm>
            <a:off x="6752823" y="1221156"/>
            <a:ext cx="2128085" cy="2037848"/>
            <a:chOff x="6534650" y="1319715"/>
            <a:chExt cx="2128085" cy="203784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B41EAE6-7201-9807-34AD-5F6B2C29ED46}"/>
                </a:ext>
              </a:extLst>
            </p:cNvPr>
            <p:cNvSpPr/>
            <p:nvPr/>
          </p:nvSpPr>
          <p:spPr>
            <a:xfrm>
              <a:off x="6534650" y="1319715"/>
              <a:ext cx="2128085" cy="2037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9F2F2CA-6DA8-876C-6EEF-29DBD780B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6548" y="1417646"/>
              <a:ext cx="2013787" cy="9616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39"/>
          <p:cNvGrpSpPr/>
          <p:nvPr/>
        </p:nvGrpSpPr>
        <p:grpSpPr>
          <a:xfrm>
            <a:off x="2740675" y="1354952"/>
            <a:ext cx="3663150" cy="3252245"/>
            <a:chOff x="2740675" y="1354952"/>
            <a:chExt cx="3663150" cy="3252245"/>
          </a:xfrm>
        </p:grpSpPr>
        <p:grpSp>
          <p:nvGrpSpPr>
            <p:cNvPr id="457" name="Google Shape;457;p39"/>
            <p:cNvGrpSpPr/>
            <p:nvPr/>
          </p:nvGrpSpPr>
          <p:grpSpPr>
            <a:xfrm>
              <a:off x="2945878" y="1354952"/>
              <a:ext cx="3252245" cy="3252245"/>
              <a:chOff x="2845650" y="1232200"/>
              <a:chExt cx="3376500" cy="3376500"/>
            </a:xfrm>
          </p:grpSpPr>
          <p:sp>
            <p:nvSpPr>
              <p:cNvPr id="458" name="Google Shape;458;p39"/>
              <p:cNvSpPr/>
              <p:nvPr/>
            </p:nvSpPr>
            <p:spPr>
              <a:xfrm>
                <a:off x="2855592" y="1232200"/>
                <a:ext cx="3300300" cy="3300300"/>
              </a:xfrm>
              <a:prstGeom prst="blockArc">
                <a:avLst>
                  <a:gd name="adj1" fmla="val 10800000"/>
                  <a:gd name="adj2" fmla="val 16212449"/>
                  <a:gd name="adj3" fmla="val 1987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9"/>
              <p:cNvSpPr/>
              <p:nvPr/>
            </p:nvSpPr>
            <p:spPr>
              <a:xfrm flipH="1">
                <a:off x="2921850" y="1232200"/>
                <a:ext cx="3300300" cy="3300300"/>
              </a:xfrm>
              <a:prstGeom prst="blockArc">
                <a:avLst>
                  <a:gd name="adj1" fmla="val 10800000"/>
                  <a:gd name="adj2" fmla="val 16212449"/>
                  <a:gd name="adj3" fmla="val 1987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9"/>
              <p:cNvSpPr/>
              <p:nvPr/>
            </p:nvSpPr>
            <p:spPr>
              <a:xfrm rot="10800000">
                <a:off x="2921850" y="1308400"/>
                <a:ext cx="3300300" cy="3300300"/>
              </a:xfrm>
              <a:prstGeom prst="blockArc">
                <a:avLst>
                  <a:gd name="adj1" fmla="val 10800000"/>
                  <a:gd name="adj2" fmla="val 16212449"/>
                  <a:gd name="adj3" fmla="val 19877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9"/>
              <p:cNvSpPr/>
              <p:nvPr/>
            </p:nvSpPr>
            <p:spPr>
              <a:xfrm rot="10800000" flipH="1">
                <a:off x="2845650" y="1308400"/>
                <a:ext cx="3300300" cy="3300300"/>
              </a:xfrm>
              <a:prstGeom prst="blockArc">
                <a:avLst>
                  <a:gd name="adj1" fmla="val 10800000"/>
                  <a:gd name="adj2" fmla="val 16212449"/>
                  <a:gd name="adj3" fmla="val 1987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2" name="Google Shape;462;p39"/>
            <p:cNvGrpSpPr/>
            <p:nvPr/>
          </p:nvGrpSpPr>
          <p:grpSpPr>
            <a:xfrm>
              <a:off x="2740675" y="1754325"/>
              <a:ext cx="3663150" cy="2453675"/>
              <a:chOff x="2740675" y="1754325"/>
              <a:chExt cx="3663150" cy="2453675"/>
            </a:xfrm>
          </p:grpSpPr>
          <p:sp>
            <p:nvSpPr>
              <p:cNvPr id="463" name="Google Shape;463;p39"/>
              <p:cNvSpPr/>
              <p:nvPr/>
            </p:nvSpPr>
            <p:spPr>
              <a:xfrm>
                <a:off x="2740688" y="1754325"/>
                <a:ext cx="673200" cy="6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9"/>
              <p:cNvSpPr/>
              <p:nvPr/>
            </p:nvSpPr>
            <p:spPr>
              <a:xfrm>
                <a:off x="2740675" y="3534800"/>
                <a:ext cx="673200" cy="6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9"/>
              <p:cNvSpPr/>
              <p:nvPr/>
            </p:nvSpPr>
            <p:spPr>
              <a:xfrm>
                <a:off x="5730625" y="1754325"/>
                <a:ext cx="673200" cy="6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9"/>
              <p:cNvSpPr/>
              <p:nvPr/>
            </p:nvSpPr>
            <p:spPr>
              <a:xfrm>
                <a:off x="5730625" y="3534800"/>
                <a:ext cx="673200" cy="6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7" name="Google Shape;467;p39"/>
            <p:cNvSpPr/>
            <p:nvPr/>
          </p:nvSpPr>
          <p:spPr>
            <a:xfrm>
              <a:off x="3755881" y="2164641"/>
              <a:ext cx="1632900" cy="1632900"/>
            </a:xfrm>
            <a:prstGeom prst="arc">
              <a:avLst>
                <a:gd name="adj1" fmla="val 16200000"/>
                <a:gd name="adj2" fmla="val 1546205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" name="Google Shape;468;p39"/>
          <p:cNvSpPr/>
          <p:nvPr/>
        </p:nvSpPr>
        <p:spPr>
          <a:xfrm rot="-5400000">
            <a:off x="1430875" y="3099066"/>
            <a:ext cx="468000" cy="1544700"/>
          </a:xfrm>
          <a:prstGeom prst="trapezoid">
            <a:avLst>
              <a:gd name="adj" fmla="val 18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9"/>
          <p:cNvSpPr/>
          <p:nvPr/>
        </p:nvSpPr>
        <p:spPr>
          <a:xfrm rot="5400000" flipH="1">
            <a:off x="7243956" y="1318565"/>
            <a:ext cx="468000" cy="1544700"/>
          </a:xfrm>
          <a:prstGeom prst="trapezoid">
            <a:avLst>
              <a:gd name="adj" fmla="val 18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9"/>
          <p:cNvSpPr/>
          <p:nvPr/>
        </p:nvSpPr>
        <p:spPr>
          <a:xfrm rot="5400000" flipH="1">
            <a:off x="7243956" y="3099066"/>
            <a:ext cx="468000" cy="1544700"/>
          </a:xfrm>
          <a:prstGeom prst="trapezoid">
            <a:avLst>
              <a:gd name="adj" fmla="val 182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9"/>
          <p:cNvSpPr/>
          <p:nvPr/>
        </p:nvSpPr>
        <p:spPr>
          <a:xfrm rot="-5400000">
            <a:off x="1430875" y="1318565"/>
            <a:ext cx="468000" cy="1544700"/>
          </a:xfrm>
          <a:prstGeom prst="trapezoid">
            <a:avLst>
              <a:gd name="adj" fmla="val 182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MARKET STUDY</a:t>
            </a:r>
            <a:endParaRPr lang="en-US" dirty="0"/>
          </a:p>
        </p:txBody>
      </p:sp>
      <p:sp>
        <p:nvSpPr>
          <p:cNvPr id="473" name="Google Shape;473;p39"/>
          <p:cNvSpPr txBox="1">
            <a:spLocks noGrp="1"/>
          </p:cNvSpPr>
          <p:nvPr>
            <p:ph type="subTitle" idx="4294967295"/>
          </p:nvPr>
        </p:nvSpPr>
        <p:spPr>
          <a:xfrm flipH="1">
            <a:off x="838825" y="1905213"/>
            <a:ext cx="1652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Bebas Neue"/>
                <a:ea typeface="Bebas Neue"/>
                <a:cs typeface="Bebas Neue"/>
                <a:sym typeface="Bebas Neue"/>
              </a:rPr>
              <a:t>CUSTOMER</a:t>
            </a:r>
            <a:endParaRPr lang="en" sz="2600" dirty="0">
              <a:latin typeface="Bebas Neue"/>
              <a:ea typeface="Bebas Neue"/>
              <a:cs typeface="Bebas Neue"/>
            </a:endParaRPr>
          </a:p>
        </p:txBody>
      </p:sp>
      <p:sp>
        <p:nvSpPr>
          <p:cNvPr id="474" name="Google Shape;474;p39"/>
          <p:cNvSpPr txBox="1">
            <a:spLocks noGrp="1"/>
          </p:cNvSpPr>
          <p:nvPr>
            <p:ph type="subTitle" idx="4294967295"/>
          </p:nvPr>
        </p:nvSpPr>
        <p:spPr>
          <a:xfrm flipH="1">
            <a:off x="3556" y="2599888"/>
            <a:ext cx="3120415" cy="7616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/>
            <a:r>
              <a:rPr lang="en" dirty="0"/>
              <a:t> MOVIE'S WATCHERS</a:t>
            </a:r>
            <a:endParaRPr lang="en-US" dirty="0"/>
          </a:p>
          <a:p>
            <a:pPr marL="285750" indent="-285750"/>
            <a:r>
              <a:rPr lang="en" dirty="0"/>
              <a:t>STREAMING PLATFORM</a:t>
            </a:r>
          </a:p>
          <a:p>
            <a:pPr marL="285750" indent="-285750"/>
            <a:r>
              <a:rPr lang="en" dirty="0"/>
              <a:t>ANYONE SEEKING FOR AN AD</a:t>
            </a:r>
          </a:p>
          <a:p>
            <a:pPr marL="285750" indent="-285750"/>
            <a:endParaRPr lang="en" dirty="0"/>
          </a:p>
        </p:txBody>
      </p:sp>
      <p:sp>
        <p:nvSpPr>
          <p:cNvPr id="476" name="Google Shape;476;p39"/>
          <p:cNvSpPr txBox="1">
            <a:spLocks noGrp="1"/>
          </p:cNvSpPr>
          <p:nvPr>
            <p:ph type="subTitle" idx="4294967295"/>
          </p:nvPr>
        </p:nvSpPr>
        <p:spPr>
          <a:xfrm flipH="1">
            <a:off x="838825" y="3685708"/>
            <a:ext cx="1652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Bebas Neue"/>
              </a:rPr>
              <a:t>SUPPLIERS</a:t>
            </a:r>
          </a:p>
        </p:txBody>
      </p:sp>
      <p:sp>
        <p:nvSpPr>
          <p:cNvPr id="477" name="Google Shape;477;p39"/>
          <p:cNvSpPr txBox="1">
            <a:spLocks noGrp="1"/>
          </p:cNvSpPr>
          <p:nvPr>
            <p:ph type="subTitle" idx="4294967295"/>
          </p:nvPr>
        </p:nvSpPr>
        <p:spPr>
          <a:xfrm flipH="1">
            <a:off x="451963" y="4415552"/>
            <a:ext cx="329626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/>
            <a:r>
              <a:rPr lang="en" dirty="0"/>
              <a:t>HOSTINGER(WEB HOST)</a:t>
            </a:r>
            <a:endParaRPr lang="en-US"/>
          </a:p>
          <a:p>
            <a:pPr marL="285750" indent="-285750"/>
            <a:r>
              <a:rPr lang="en" dirty="0"/>
              <a:t>GOOGLE(MAIL,ANALYTICS)</a:t>
            </a:r>
          </a:p>
          <a:p>
            <a:pPr marL="285750" indent="-285750"/>
            <a:endParaRPr lang="en" dirty="0"/>
          </a:p>
          <a:p>
            <a:pPr marL="285750" indent="-285750"/>
            <a:endParaRPr lang="en" dirty="0"/>
          </a:p>
        </p:txBody>
      </p:sp>
      <p:sp>
        <p:nvSpPr>
          <p:cNvPr id="480" name="Google Shape;480;p39"/>
          <p:cNvSpPr txBox="1">
            <a:spLocks noGrp="1"/>
          </p:cNvSpPr>
          <p:nvPr>
            <p:ph type="subTitle" idx="4294967295"/>
          </p:nvPr>
        </p:nvSpPr>
        <p:spPr>
          <a:xfrm>
            <a:off x="6651906" y="2476796"/>
            <a:ext cx="16521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ALLOCINE</a:t>
            </a:r>
            <a:endParaRPr lang="en-US" dirty="0"/>
          </a:p>
          <a:p>
            <a:pPr marL="285750" indent="-285750"/>
            <a:r>
              <a:rPr lang="en" dirty="0"/>
              <a:t>IMDB</a:t>
            </a:r>
          </a:p>
          <a:p>
            <a:pPr marL="0" indent="0" algn="ctr">
              <a:buNone/>
            </a:pPr>
            <a:endParaRPr lang="en" dirty="0"/>
          </a:p>
        </p:txBody>
      </p:sp>
      <p:sp>
        <p:nvSpPr>
          <p:cNvPr id="482" name="Google Shape;482;p39"/>
          <p:cNvSpPr txBox="1">
            <a:spLocks noGrp="1"/>
          </p:cNvSpPr>
          <p:nvPr>
            <p:ph type="subTitle" idx="4294967295"/>
          </p:nvPr>
        </p:nvSpPr>
        <p:spPr>
          <a:xfrm>
            <a:off x="6651906" y="1909663"/>
            <a:ext cx="1652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Bebas Neue"/>
                <a:ea typeface="Bebas Neue"/>
                <a:cs typeface="Bebas Neue"/>
              </a:rPr>
              <a:t>competitors</a:t>
            </a:r>
          </a:p>
        </p:txBody>
      </p:sp>
      <p:grpSp>
        <p:nvGrpSpPr>
          <p:cNvPr id="504" name="Google Shape;504;p39"/>
          <p:cNvGrpSpPr/>
          <p:nvPr/>
        </p:nvGrpSpPr>
        <p:grpSpPr>
          <a:xfrm>
            <a:off x="2893943" y="1881753"/>
            <a:ext cx="366700" cy="418337"/>
            <a:chOff x="2893943" y="1881753"/>
            <a:chExt cx="366700" cy="418337"/>
          </a:xfrm>
        </p:grpSpPr>
        <p:sp>
          <p:nvSpPr>
            <p:cNvPr id="505" name="Google Shape;505;p39"/>
            <p:cNvSpPr/>
            <p:nvPr/>
          </p:nvSpPr>
          <p:spPr>
            <a:xfrm>
              <a:off x="2893943" y="2061480"/>
              <a:ext cx="24818" cy="83700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2918729" y="1881753"/>
              <a:ext cx="292344" cy="122944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2942498" y="2000533"/>
              <a:ext cx="267526" cy="114682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3235825" y="2061480"/>
              <a:ext cx="24818" cy="83700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2967283" y="2078004"/>
              <a:ext cx="72324" cy="72324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3114980" y="2079020"/>
              <a:ext cx="72324" cy="72356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2944563" y="2115182"/>
              <a:ext cx="268575" cy="184907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476;p39">
            <a:extLst>
              <a:ext uri="{FF2B5EF4-FFF2-40B4-BE49-F238E27FC236}">
                <a16:creationId xmlns:a16="http://schemas.microsoft.com/office/drawing/2014/main" id="{4B0C35B1-DF92-B897-0B50-E28BA59010C3}"/>
              </a:ext>
            </a:extLst>
          </p:cNvPr>
          <p:cNvSpPr txBox="1">
            <a:spLocks/>
          </p:cNvSpPr>
          <p:nvPr/>
        </p:nvSpPr>
        <p:spPr>
          <a:xfrm flipH="1">
            <a:off x="6556756" y="3706223"/>
            <a:ext cx="16521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None/>
            </a:pPr>
            <a:endParaRPr lang="en" sz="2600" dirty="0">
              <a:latin typeface="Bebas Neue"/>
            </a:endParaRPr>
          </a:p>
        </p:txBody>
      </p:sp>
      <p:sp>
        <p:nvSpPr>
          <p:cNvPr id="5" name="Google Shape;482;p39">
            <a:extLst>
              <a:ext uri="{FF2B5EF4-FFF2-40B4-BE49-F238E27FC236}">
                <a16:creationId xmlns:a16="http://schemas.microsoft.com/office/drawing/2014/main" id="{6DAA7248-48B1-873A-663C-7DD5CCDBEC38}"/>
              </a:ext>
            </a:extLst>
          </p:cNvPr>
          <p:cNvSpPr txBox="1">
            <a:spLocks/>
          </p:cNvSpPr>
          <p:nvPr/>
        </p:nvSpPr>
        <p:spPr>
          <a:xfrm>
            <a:off x="6646044" y="3688640"/>
            <a:ext cx="16521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en" sz="2600" dirty="0">
                <a:latin typeface="Bebas Neue"/>
                <a:ea typeface="Bebas Neue"/>
                <a:cs typeface="Bebas Neue"/>
              </a:rPr>
              <a:t>REGULATION</a:t>
            </a:r>
          </a:p>
        </p:txBody>
      </p:sp>
      <p:sp>
        <p:nvSpPr>
          <p:cNvPr id="7" name="Google Shape;480;p39">
            <a:extLst>
              <a:ext uri="{FF2B5EF4-FFF2-40B4-BE49-F238E27FC236}">
                <a16:creationId xmlns:a16="http://schemas.microsoft.com/office/drawing/2014/main" id="{CE3D230B-84C6-4CF6-A2F7-923DD55B884C}"/>
              </a:ext>
            </a:extLst>
          </p:cNvPr>
          <p:cNvSpPr txBox="1">
            <a:spLocks/>
          </p:cNvSpPr>
          <p:nvPr/>
        </p:nvSpPr>
        <p:spPr>
          <a:xfrm>
            <a:off x="6707591" y="4352488"/>
            <a:ext cx="1652100" cy="5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/>
            <a:r>
              <a:rPr lang="en" dirty="0"/>
              <a:t>CNIL</a:t>
            </a:r>
          </a:p>
          <a:p>
            <a:pPr marL="285750" indent="-285750"/>
            <a:r>
              <a:rPr lang="en" dirty="0"/>
              <a:t>RGPD</a:t>
            </a:r>
          </a:p>
          <a:p>
            <a:pPr marL="0" indent="0" algn="ctr">
              <a:buFont typeface="Lato"/>
              <a:buNone/>
            </a:pPr>
            <a:endParaRPr lang="en" dirty="0"/>
          </a:p>
        </p:txBody>
      </p:sp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8C88B487-4936-3DA4-5453-858B701EA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238" y="3553558"/>
            <a:ext cx="656493" cy="638908"/>
          </a:xfrm>
          <a:prstGeom prst="rect">
            <a:avLst/>
          </a:prstGeom>
        </p:spPr>
      </p:pic>
      <p:pic>
        <p:nvPicPr>
          <p:cNvPr id="9" name="Picture 9" descr="Icon, qr code&#10;&#10;Description automatically generated">
            <a:extLst>
              <a:ext uri="{FF2B5EF4-FFF2-40B4-BE49-F238E27FC236}">
                <a16:creationId xmlns:a16="http://schemas.microsoft.com/office/drawing/2014/main" id="{DF6B89E9-BF14-D676-C265-24C298D9C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539" y="1557704"/>
            <a:ext cx="744416" cy="762000"/>
          </a:xfrm>
          <a:prstGeom prst="rect">
            <a:avLst/>
          </a:prstGeom>
        </p:spPr>
      </p:pic>
      <p:pic>
        <p:nvPicPr>
          <p:cNvPr id="2" name="Picture 9" descr="Icon, qr code&#10;&#10;Description automatically generated">
            <a:extLst>
              <a:ext uri="{FF2B5EF4-FFF2-40B4-BE49-F238E27FC236}">
                <a16:creationId xmlns:a16="http://schemas.microsoft.com/office/drawing/2014/main" id="{C6FCBFF0-B57F-04BD-A129-680EC93EC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55" y="3430118"/>
            <a:ext cx="744416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7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HOW DO WE MAKE MONEY</a:t>
            </a:r>
          </a:p>
        </p:txBody>
      </p:sp>
      <p:sp>
        <p:nvSpPr>
          <p:cNvPr id="416" name="Google Shape;416;p37"/>
          <p:cNvSpPr/>
          <p:nvPr/>
        </p:nvSpPr>
        <p:spPr>
          <a:xfrm rot="5400000">
            <a:off x="1637741" y="1450899"/>
            <a:ext cx="468000" cy="2175300"/>
          </a:xfrm>
          <a:prstGeom prst="trapezoid">
            <a:avLst>
              <a:gd name="adj" fmla="val 18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7"/>
          <p:cNvSpPr/>
          <p:nvPr/>
        </p:nvSpPr>
        <p:spPr>
          <a:xfrm rot="16200000">
            <a:off x="4592967" y="1178339"/>
            <a:ext cx="494377" cy="2658877"/>
          </a:xfrm>
          <a:prstGeom prst="trapezoid">
            <a:avLst>
              <a:gd name="adj" fmla="val 18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7"/>
          <p:cNvSpPr/>
          <p:nvPr/>
        </p:nvSpPr>
        <p:spPr>
          <a:xfrm rot="5400000">
            <a:off x="7293218" y="1459691"/>
            <a:ext cx="468000" cy="2175300"/>
          </a:xfrm>
          <a:prstGeom prst="trapezoid">
            <a:avLst>
              <a:gd name="adj" fmla="val 18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7"/>
          <p:cNvSpPr txBox="1">
            <a:spLocks noGrp="1"/>
          </p:cNvSpPr>
          <p:nvPr>
            <p:ph type="subTitle" idx="1"/>
          </p:nvPr>
        </p:nvSpPr>
        <p:spPr>
          <a:xfrm>
            <a:off x="727841" y="235284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ADVERTISING</a:t>
            </a:r>
          </a:p>
        </p:txBody>
      </p:sp>
      <p:sp>
        <p:nvSpPr>
          <p:cNvPr id="420" name="Google Shape;420;p37"/>
          <p:cNvSpPr txBox="1">
            <a:spLocks noGrp="1"/>
          </p:cNvSpPr>
          <p:nvPr>
            <p:ph type="subTitle" idx="4"/>
          </p:nvPr>
        </p:nvSpPr>
        <p:spPr>
          <a:xfrm>
            <a:off x="3428100" y="2361640"/>
            <a:ext cx="2832922" cy="3626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RANKING FOR PLATFORMS</a:t>
            </a:r>
          </a:p>
        </p:txBody>
      </p:sp>
      <p:sp>
        <p:nvSpPr>
          <p:cNvPr id="421" name="Google Shape;421;p37"/>
          <p:cNvSpPr txBox="1">
            <a:spLocks noGrp="1"/>
          </p:cNvSpPr>
          <p:nvPr>
            <p:ph type="subTitle" idx="2"/>
          </p:nvPr>
        </p:nvSpPr>
        <p:spPr>
          <a:xfrm>
            <a:off x="727850" y="2834829"/>
            <a:ext cx="2287800" cy="10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For a fee, we will offer other companies to advertise on our website. </a:t>
            </a:r>
            <a:endParaRPr lang="en-US" dirty="0"/>
          </a:p>
        </p:txBody>
      </p:sp>
      <p:sp>
        <p:nvSpPr>
          <p:cNvPr id="422" name="Google Shape;422;p37"/>
          <p:cNvSpPr txBox="1">
            <a:spLocks noGrp="1"/>
          </p:cNvSpPr>
          <p:nvPr>
            <p:ph type="subTitle" idx="7"/>
          </p:nvPr>
        </p:nvSpPr>
        <p:spPr>
          <a:xfrm>
            <a:off x="6392128" y="2431980"/>
            <a:ext cx="2366930" cy="2834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SELLING DATA</a:t>
            </a:r>
          </a:p>
        </p:txBody>
      </p:sp>
      <p:sp>
        <p:nvSpPr>
          <p:cNvPr id="426" name="Google Shape;426;p37"/>
          <p:cNvSpPr txBox="1">
            <a:spLocks noGrp="1"/>
          </p:cNvSpPr>
          <p:nvPr>
            <p:ph type="subTitle" idx="5"/>
          </p:nvPr>
        </p:nvSpPr>
        <p:spPr>
          <a:xfrm>
            <a:off x="3102788" y="2861206"/>
            <a:ext cx="3114276" cy="13925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When our users search for a film we will offer them platforms where they can find it, and to get their platform first companies will have to pay.</a:t>
            </a:r>
            <a:endParaRPr lang="en-US" dirty="0"/>
          </a:p>
        </p:txBody>
      </p:sp>
      <p:sp>
        <p:nvSpPr>
          <p:cNvPr id="427" name="Google Shape;427;p37"/>
          <p:cNvSpPr txBox="1">
            <a:spLocks noGrp="1"/>
          </p:cNvSpPr>
          <p:nvPr>
            <p:ph type="subTitle" idx="8"/>
          </p:nvPr>
        </p:nvSpPr>
        <p:spPr>
          <a:xfrm>
            <a:off x="6532801" y="2913960"/>
            <a:ext cx="2709830" cy="14892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we will enable cookies on our site and sell the information we collect to certain platforms or others. Example: the most searched movie.</a:t>
            </a:r>
            <a:endParaRPr lang="en-US" dirty="0"/>
          </a:p>
        </p:txBody>
      </p:sp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A6572E8F-D851-F4B4-5C11-1A3F8ADDF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146" y="1279281"/>
            <a:ext cx="852854" cy="852854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75B6C84-44F5-8C48-1095-6C17F7329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354" y="1349619"/>
            <a:ext cx="773724" cy="773724"/>
          </a:xfrm>
          <a:prstGeom prst="rect">
            <a:avLst/>
          </a:prstGeom>
        </p:spPr>
      </p:pic>
      <p:pic>
        <p:nvPicPr>
          <p:cNvPr id="12" name="Picture 24" descr="A picture containing icon&#10;&#10;Description automatically generated">
            <a:extLst>
              <a:ext uri="{FF2B5EF4-FFF2-40B4-BE49-F238E27FC236}">
                <a16:creationId xmlns:a16="http://schemas.microsoft.com/office/drawing/2014/main" id="{509EE1C4-AB81-782B-CCB2-0AA05A83A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153" y="1443442"/>
            <a:ext cx="547438" cy="52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03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BENEFICE SEGMENTATION</a:t>
            </a:r>
            <a:endParaRPr dirty="0"/>
          </a:p>
        </p:txBody>
      </p:sp>
      <p:sp>
        <p:nvSpPr>
          <p:cNvPr id="668" name="Google Shape;668;p44"/>
          <p:cNvSpPr/>
          <p:nvPr/>
        </p:nvSpPr>
        <p:spPr>
          <a:xfrm rot="5400000" flipH="1">
            <a:off x="7107388" y="1284530"/>
            <a:ext cx="468000" cy="1544700"/>
          </a:xfrm>
          <a:prstGeom prst="trapezoid">
            <a:avLst>
              <a:gd name="adj" fmla="val 182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44"/>
          <p:cNvSpPr/>
          <p:nvPr/>
        </p:nvSpPr>
        <p:spPr>
          <a:xfrm rot="5400000" flipH="1">
            <a:off x="6263533" y="3002351"/>
            <a:ext cx="468000" cy="1544700"/>
          </a:xfrm>
          <a:prstGeom prst="trapezoid">
            <a:avLst>
              <a:gd name="adj" fmla="val 18200"/>
            </a:avLst>
          </a:prstGeom>
          <a:solidFill>
            <a:srgbClr val="F7E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44"/>
          <p:cNvSpPr txBox="1">
            <a:spLocks noGrp="1"/>
          </p:cNvSpPr>
          <p:nvPr>
            <p:ph type="subTitle" idx="4294967295"/>
          </p:nvPr>
        </p:nvSpPr>
        <p:spPr>
          <a:xfrm>
            <a:off x="6515338" y="1871179"/>
            <a:ext cx="1652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en" sz="2600" dirty="0">
                <a:latin typeface="Bebas Neue"/>
                <a:ea typeface="Bebas Neue"/>
                <a:cs typeface="Bebas Neue"/>
              </a:rPr>
              <a:t>Selling data</a:t>
            </a:r>
          </a:p>
        </p:txBody>
      </p:sp>
      <p:sp>
        <p:nvSpPr>
          <p:cNvPr id="672" name="Google Shape;672;p44"/>
          <p:cNvSpPr txBox="1">
            <a:spLocks noGrp="1"/>
          </p:cNvSpPr>
          <p:nvPr>
            <p:ph type="title" idx="4294967295"/>
          </p:nvPr>
        </p:nvSpPr>
        <p:spPr>
          <a:xfrm>
            <a:off x="6515338" y="1279634"/>
            <a:ext cx="1652100" cy="4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25%</a:t>
            </a:r>
            <a:endParaRPr sz="4000" dirty="0"/>
          </a:p>
        </p:txBody>
      </p:sp>
      <p:sp>
        <p:nvSpPr>
          <p:cNvPr id="673" name="Google Shape;673;p44"/>
          <p:cNvSpPr txBox="1">
            <a:spLocks noGrp="1"/>
          </p:cNvSpPr>
          <p:nvPr>
            <p:ph type="subTitle" idx="4294967295"/>
          </p:nvPr>
        </p:nvSpPr>
        <p:spPr>
          <a:xfrm flipH="1">
            <a:off x="5618729" y="3641748"/>
            <a:ext cx="1652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Bebas Neue"/>
                <a:ea typeface="Bebas Neue"/>
                <a:cs typeface="Bebas Neue"/>
              </a:rPr>
              <a:t>RANKINGS</a:t>
            </a:r>
          </a:p>
        </p:txBody>
      </p:sp>
      <p:sp>
        <p:nvSpPr>
          <p:cNvPr id="675" name="Google Shape;675;p44"/>
          <p:cNvSpPr txBox="1">
            <a:spLocks noGrp="1"/>
          </p:cNvSpPr>
          <p:nvPr>
            <p:ph type="title" idx="4294967295"/>
          </p:nvPr>
        </p:nvSpPr>
        <p:spPr>
          <a:xfrm flipH="1">
            <a:off x="5513221" y="3085372"/>
            <a:ext cx="1652100" cy="4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10%</a:t>
            </a:r>
            <a:endParaRPr sz="4000" dirty="0"/>
          </a:p>
        </p:txBody>
      </p:sp>
      <p:sp>
        <p:nvSpPr>
          <p:cNvPr id="676" name="Google Shape;676;p44"/>
          <p:cNvSpPr/>
          <p:nvPr/>
        </p:nvSpPr>
        <p:spPr>
          <a:xfrm rot="16200000">
            <a:off x="4927102" y="1284530"/>
            <a:ext cx="468000" cy="1544700"/>
          </a:xfrm>
          <a:prstGeom prst="trapezoid">
            <a:avLst>
              <a:gd name="adj" fmla="val 1820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4"/>
          <p:cNvSpPr txBox="1">
            <a:spLocks noGrp="1"/>
          </p:cNvSpPr>
          <p:nvPr>
            <p:ph type="subTitle" idx="4294967295"/>
          </p:nvPr>
        </p:nvSpPr>
        <p:spPr>
          <a:xfrm>
            <a:off x="4387806" y="1923933"/>
            <a:ext cx="1652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Bebas Neue"/>
                <a:ea typeface="Bebas Neue"/>
                <a:cs typeface="Bebas Neue"/>
              </a:rPr>
              <a:t>advertising</a:t>
            </a:r>
          </a:p>
        </p:txBody>
      </p:sp>
      <p:sp>
        <p:nvSpPr>
          <p:cNvPr id="680" name="Google Shape;680;p44"/>
          <p:cNvSpPr txBox="1">
            <a:spLocks noGrp="1"/>
          </p:cNvSpPr>
          <p:nvPr>
            <p:ph type="title" idx="4294967295"/>
          </p:nvPr>
        </p:nvSpPr>
        <p:spPr>
          <a:xfrm>
            <a:off x="4387806" y="1279634"/>
            <a:ext cx="1652100" cy="4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65%</a:t>
            </a:r>
            <a:endParaRPr sz="4000" dirty="0"/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A7069103-261B-81DE-BA23-96476DD01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31" y="1411165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9"/>
          <p:cNvSpPr/>
          <p:nvPr/>
        </p:nvSpPr>
        <p:spPr>
          <a:xfrm rot="-5400000">
            <a:off x="1786475" y="2880100"/>
            <a:ext cx="468000" cy="1737000"/>
          </a:xfrm>
          <a:prstGeom prst="trapezoid">
            <a:avLst>
              <a:gd name="adj" fmla="val 18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9"/>
          <p:cNvSpPr/>
          <p:nvPr/>
        </p:nvSpPr>
        <p:spPr>
          <a:xfrm rot="5400000">
            <a:off x="4337999" y="2880100"/>
            <a:ext cx="468000" cy="1737000"/>
          </a:xfrm>
          <a:prstGeom prst="trapezoid">
            <a:avLst>
              <a:gd name="adj" fmla="val 18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9"/>
          <p:cNvSpPr/>
          <p:nvPr/>
        </p:nvSpPr>
        <p:spPr>
          <a:xfrm rot="-5400000">
            <a:off x="6889525" y="2880100"/>
            <a:ext cx="468000" cy="1737000"/>
          </a:xfrm>
          <a:prstGeom prst="trapezoid">
            <a:avLst>
              <a:gd name="adj" fmla="val 18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PRICING for ad</a:t>
            </a:r>
            <a:endParaRPr dirty="0"/>
          </a:p>
        </p:txBody>
      </p:sp>
      <p:sp>
        <p:nvSpPr>
          <p:cNvPr id="777" name="Google Shape;777;p49"/>
          <p:cNvSpPr txBox="1">
            <a:spLocks noGrp="1"/>
          </p:cNvSpPr>
          <p:nvPr>
            <p:ph type="subTitle" idx="4294967295"/>
          </p:nvPr>
        </p:nvSpPr>
        <p:spPr>
          <a:xfrm flipH="1">
            <a:off x="994925" y="3562909"/>
            <a:ext cx="2051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Bebas Neue"/>
                <a:ea typeface="Bebas Neue"/>
                <a:cs typeface="Bebas Neue"/>
                <a:sym typeface="Bebas Neue"/>
              </a:rPr>
              <a:t>BASIC</a:t>
            </a:r>
            <a:endParaRPr sz="260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79" name="Google Shape;779;p49"/>
          <p:cNvSpPr txBox="1">
            <a:spLocks noGrp="1"/>
          </p:cNvSpPr>
          <p:nvPr>
            <p:ph type="subTitle" idx="4294967295"/>
          </p:nvPr>
        </p:nvSpPr>
        <p:spPr>
          <a:xfrm flipH="1">
            <a:off x="3546450" y="3562909"/>
            <a:ext cx="2051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Bebas Neue"/>
                <a:ea typeface="Bebas Neue"/>
                <a:cs typeface="Bebas Neue"/>
                <a:sym typeface="Bebas Neue"/>
              </a:rPr>
              <a:t>STANDARD</a:t>
            </a:r>
            <a:endParaRPr sz="260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81" name="Google Shape;781;p49"/>
          <p:cNvSpPr txBox="1">
            <a:spLocks noGrp="1"/>
          </p:cNvSpPr>
          <p:nvPr>
            <p:ph type="subTitle" idx="4294967295"/>
          </p:nvPr>
        </p:nvSpPr>
        <p:spPr>
          <a:xfrm flipH="1">
            <a:off x="6097975" y="3562909"/>
            <a:ext cx="2051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Bebas Neue"/>
                <a:ea typeface="Bebas Neue"/>
                <a:cs typeface="Bebas Neue"/>
                <a:sym typeface="Bebas Neue"/>
              </a:rPr>
              <a:t>PREMIUM</a:t>
            </a:r>
            <a:endParaRPr sz="260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83" name="Google Shape;783;p49"/>
          <p:cNvSpPr/>
          <p:nvPr/>
        </p:nvSpPr>
        <p:spPr>
          <a:xfrm>
            <a:off x="994925" y="1478500"/>
            <a:ext cx="2051100" cy="562500"/>
          </a:xfrm>
          <a:prstGeom prst="rect">
            <a:avLst/>
          </a:prstGeom>
          <a:noFill/>
          <a:ln>
            <a:noFill/>
          </a:ln>
          <a:effectLst>
            <a:outerShdw dist="76200" dir="21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44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$5 day</a:t>
            </a:r>
            <a:endParaRPr sz="44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84" name="Google Shape;784;p49"/>
          <p:cNvSpPr/>
          <p:nvPr/>
        </p:nvSpPr>
        <p:spPr>
          <a:xfrm>
            <a:off x="2860650" y="1478500"/>
            <a:ext cx="3229269" cy="562500"/>
          </a:xfrm>
          <a:prstGeom prst="rect">
            <a:avLst/>
          </a:prstGeom>
          <a:noFill/>
          <a:ln>
            <a:noFill/>
          </a:ln>
          <a:effectLst>
            <a:outerShdw dist="76200" dir="21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44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$20 week</a:t>
            </a:r>
            <a:endParaRPr sz="44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85" name="Google Shape;785;p49"/>
          <p:cNvSpPr/>
          <p:nvPr/>
        </p:nvSpPr>
        <p:spPr>
          <a:xfrm>
            <a:off x="6097975" y="1478500"/>
            <a:ext cx="2895161" cy="562500"/>
          </a:xfrm>
          <a:prstGeom prst="rect">
            <a:avLst/>
          </a:prstGeom>
          <a:noFill/>
          <a:ln>
            <a:noFill/>
          </a:ln>
          <a:effectLst>
            <a:outerShdw dist="76200" dir="21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44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$30 month</a:t>
            </a:r>
            <a:endParaRPr sz="44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786" name="Google Shape;786;p49"/>
          <p:cNvGrpSpPr/>
          <p:nvPr/>
        </p:nvGrpSpPr>
        <p:grpSpPr>
          <a:xfrm>
            <a:off x="1332425" y="2232550"/>
            <a:ext cx="1376100" cy="1121059"/>
            <a:chOff x="1180025" y="2232550"/>
            <a:chExt cx="1376100" cy="1121059"/>
          </a:xfrm>
        </p:grpSpPr>
        <p:grpSp>
          <p:nvGrpSpPr>
            <p:cNvPr id="787" name="Google Shape;787;p49"/>
            <p:cNvGrpSpPr/>
            <p:nvPr/>
          </p:nvGrpSpPr>
          <p:grpSpPr>
            <a:xfrm>
              <a:off x="1412675" y="2232550"/>
              <a:ext cx="910800" cy="1120825"/>
              <a:chOff x="1342925" y="2232550"/>
              <a:chExt cx="910800" cy="1120825"/>
            </a:xfrm>
          </p:grpSpPr>
          <p:sp>
            <p:nvSpPr>
              <p:cNvPr id="788" name="Google Shape;788;p49"/>
              <p:cNvSpPr/>
              <p:nvPr/>
            </p:nvSpPr>
            <p:spPr>
              <a:xfrm>
                <a:off x="1342925" y="2232550"/>
                <a:ext cx="910800" cy="1120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9"/>
              <p:cNvSpPr/>
              <p:nvPr/>
            </p:nvSpPr>
            <p:spPr>
              <a:xfrm>
                <a:off x="1342925" y="2979875"/>
                <a:ext cx="910800" cy="37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90" name="Google Shape;790;p49"/>
            <p:cNvCxnSpPr/>
            <p:nvPr/>
          </p:nvCxnSpPr>
          <p:spPr>
            <a:xfrm>
              <a:off x="1180025" y="3353609"/>
              <a:ext cx="1376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1" name="Google Shape;791;p49"/>
          <p:cNvGrpSpPr/>
          <p:nvPr/>
        </p:nvGrpSpPr>
        <p:grpSpPr>
          <a:xfrm>
            <a:off x="3883950" y="2232550"/>
            <a:ext cx="1376100" cy="1121059"/>
            <a:chOff x="1180025" y="2232550"/>
            <a:chExt cx="1376100" cy="1121059"/>
          </a:xfrm>
        </p:grpSpPr>
        <p:grpSp>
          <p:nvGrpSpPr>
            <p:cNvPr id="792" name="Google Shape;792;p49"/>
            <p:cNvGrpSpPr/>
            <p:nvPr/>
          </p:nvGrpSpPr>
          <p:grpSpPr>
            <a:xfrm>
              <a:off x="1412675" y="2232550"/>
              <a:ext cx="910800" cy="1120800"/>
              <a:chOff x="1342925" y="2232550"/>
              <a:chExt cx="910800" cy="1120800"/>
            </a:xfrm>
          </p:grpSpPr>
          <p:sp>
            <p:nvSpPr>
              <p:cNvPr id="793" name="Google Shape;793;p49"/>
              <p:cNvSpPr/>
              <p:nvPr/>
            </p:nvSpPr>
            <p:spPr>
              <a:xfrm>
                <a:off x="1342925" y="2232550"/>
                <a:ext cx="910800" cy="1120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9"/>
              <p:cNvSpPr/>
              <p:nvPr/>
            </p:nvSpPr>
            <p:spPr>
              <a:xfrm>
                <a:off x="1342925" y="2606275"/>
                <a:ext cx="910800" cy="747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95" name="Google Shape;795;p49"/>
            <p:cNvCxnSpPr/>
            <p:nvPr/>
          </p:nvCxnSpPr>
          <p:spPr>
            <a:xfrm>
              <a:off x="1180025" y="3353609"/>
              <a:ext cx="1376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6" name="Google Shape;796;p49"/>
          <p:cNvGrpSpPr/>
          <p:nvPr/>
        </p:nvGrpSpPr>
        <p:grpSpPr>
          <a:xfrm>
            <a:off x="6435475" y="2232475"/>
            <a:ext cx="1376100" cy="1121134"/>
            <a:chOff x="6435475" y="2232475"/>
            <a:chExt cx="1376100" cy="1121134"/>
          </a:xfrm>
        </p:grpSpPr>
        <p:grpSp>
          <p:nvGrpSpPr>
            <p:cNvPr id="797" name="Google Shape;797;p49"/>
            <p:cNvGrpSpPr/>
            <p:nvPr/>
          </p:nvGrpSpPr>
          <p:grpSpPr>
            <a:xfrm>
              <a:off x="6668125" y="2232475"/>
              <a:ext cx="910800" cy="1120875"/>
              <a:chOff x="1342925" y="2232475"/>
              <a:chExt cx="910800" cy="1120875"/>
            </a:xfrm>
          </p:grpSpPr>
          <p:sp>
            <p:nvSpPr>
              <p:cNvPr id="798" name="Google Shape;798;p49"/>
              <p:cNvSpPr/>
              <p:nvPr/>
            </p:nvSpPr>
            <p:spPr>
              <a:xfrm>
                <a:off x="1342925" y="2232550"/>
                <a:ext cx="910800" cy="11208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9"/>
              <p:cNvSpPr/>
              <p:nvPr/>
            </p:nvSpPr>
            <p:spPr>
              <a:xfrm>
                <a:off x="1342925" y="2232475"/>
                <a:ext cx="910800" cy="11208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00" name="Google Shape;800;p49"/>
            <p:cNvCxnSpPr/>
            <p:nvPr/>
          </p:nvCxnSpPr>
          <p:spPr>
            <a:xfrm>
              <a:off x="6435475" y="3353609"/>
              <a:ext cx="1376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9"/>
          <p:cNvSpPr/>
          <p:nvPr/>
        </p:nvSpPr>
        <p:spPr>
          <a:xfrm rot="-5400000">
            <a:off x="1786475" y="2880100"/>
            <a:ext cx="468000" cy="1737000"/>
          </a:xfrm>
          <a:prstGeom prst="trapezoid">
            <a:avLst>
              <a:gd name="adj" fmla="val 18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9"/>
          <p:cNvSpPr/>
          <p:nvPr/>
        </p:nvSpPr>
        <p:spPr>
          <a:xfrm rot="5400000">
            <a:off x="4337999" y="2880100"/>
            <a:ext cx="468000" cy="1737000"/>
          </a:xfrm>
          <a:prstGeom prst="trapezoid">
            <a:avLst>
              <a:gd name="adj" fmla="val 18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9"/>
          <p:cNvSpPr/>
          <p:nvPr/>
        </p:nvSpPr>
        <p:spPr>
          <a:xfrm rot="-5400000">
            <a:off x="6889525" y="2880100"/>
            <a:ext cx="468000" cy="1737000"/>
          </a:xfrm>
          <a:prstGeom prst="trapezoid">
            <a:avLst>
              <a:gd name="adj" fmla="val 18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PRICING for RANKING</a:t>
            </a:r>
            <a:endParaRPr dirty="0"/>
          </a:p>
        </p:txBody>
      </p:sp>
      <p:sp>
        <p:nvSpPr>
          <p:cNvPr id="777" name="Google Shape;777;p49"/>
          <p:cNvSpPr txBox="1">
            <a:spLocks noGrp="1"/>
          </p:cNvSpPr>
          <p:nvPr>
            <p:ph type="subTitle" idx="4294967295"/>
          </p:nvPr>
        </p:nvSpPr>
        <p:spPr>
          <a:xfrm flipH="1">
            <a:off x="994925" y="3562909"/>
            <a:ext cx="2051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Bebas Neue"/>
                <a:ea typeface="Bebas Neue"/>
                <a:cs typeface="Bebas Neue"/>
                <a:sym typeface="Bebas Neue"/>
              </a:rPr>
              <a:t>BASIC</a:t>
            </a:r>
            <a:endParaRPr sz="260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79" name="Google Shape;779;p49"/>
          <p:cNvSpPr txBox="1">
            <a:spLocks noGrp="1"/>
          </p:cNvSpPr>
          <p:nvPr>
            <p:ph type="subTitle" idx="4294967295"/>
          </p:nvPr>
        </p:nvSpPr>
        <p:spPr>
          <a:xfrm flipH="1">
            <a:off x="3546450" y="3562909"/>
            <a:ext cx="2051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Bebas Neue"/>
                <a:ea typeface="Bebas Neue"/>
                <a:cs typeface="Bebas Neue"/>
                <a:sym typeface="Bebas Neue"/>
              </a:rPr>
              <a:t>STANDARD</a:t>
            </a:r>
            <a:endParaRPr sz="260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81" name="Google Shape;781;p49"/>
          <p:cNvSpPr txBox="1">
            <a:spLocks noGrp="1"/>
          </p:cNvSpPr>
          <p:nvPr>
            <p:ph type="subTitle" idx="4294967295"/>
          </p:nvPr>
        </p:nvSpPr>
        <p:spPr>
          <a:xfrm flipH="1">
            <a:off x="6097975" y="3562909"/>
            <a:ext cx="2051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Bebas Neue"/>
                <a:ea typeface="Bebas Neue"/>
                <a:cs typeface="Bebas Neue"/>
                <a:sym typeface="Bebas Neue"/>
              </a:rPr>
              <a:t>PREMIUM</a:t>
            </a:r>
            <a:endParaRPr sz="260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83" name="Google Shape;783;p49"/>
          <p:cNvSpPr/>
          <p:nvPr/>
        </p:nvSpPr>
        <p:spPr>
          <a:xfrm>
            <a:off x="994925" y="1478500"/>
            <a:ext cx="2051100" cy="562500"/>
          </a:xfrm>
          <a:prstGeom prst="rect">
            <a:avLst/>
          </a:prstGeom>
          <a:noFill/>
          <a:ln>
            <a:noFill/>
          </a:ln>
          <a:effectLst>
            <a:outerShdw dist="76200" dir="21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44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$30 day</a:t>
            </a:r>
            <a:endParaRPr sz="44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84" name="Google Shape;784;p49"/>
          <p:cNvSpPr/>
          <p:nvPr/>
        </p:nvSpPr>
        <p:spPr>
          <a:xfrm>
            <a:off x="2860650" y="1478500"/>
            <a:ext cx="3229269" cy="562500"/>
          </a:xfrm>
          <a:prstGeom prst="rect">
            <a:avLst/>
          </a:prstGeom>
          <a:noFill/>
          <a:ln>
            <a:noFill/>
          </a:ln>
          <a:effectLst>
            <a:outerShdw dist="76200" dir="21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44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$190 WEEK</a:t>
            </a:r>
            <a:endParaRPr sz="44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85" name="Google Shape;785;p49"/>
          <p:cNvSpPr/>
          <p:nvPr/>
        </p:nvSpPr>
        <p:spPr>
          <a:xfrm>
            <a:off x="6097975" y="1478500"/>
            <a:ext cx="2895161" cy="562500"/>
          </a:xfrm>
          <a:prstGeom prst="rect">
            <a:avLst/>
          </a:prstGeom>
          <a:noFill/>
          <a:ln>
            <a:noFill/>
          </a:ln>
          <a:effectLst>
            <a:outerShdw dist="76200" dir="21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44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$650 monthly</a:t>
            </a:r>
            <a:endParaRPr sz="44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786" name="Google Shape;786;p49"/>
          <p:cNvGrpSpPr/>
          <p:nvPr/>
        </p:nvGrpSpPr>
        <p:grpSpPr>
          <a:xfrm>
            <a:off x="1332425" y="2232550"/>
            <a:ext cx="1376100" cy="1121059"/>
            <a:chOff x="1180025" y="2232550"/>
            <a:chExt cx="1376100" cy="1121059"/>
          </a:xfrm>
        </p:grpSpPr>
        <p:grpSp>
          <p:nvGrpSpPr>
            <p:cNvPr id="787" name="Google Shape;787;p49"/>
            <p:cNvGrpSpPr/>
            <p:nvPr/>
          </p:nvGrpSpPr>
          <p:grpSpPr>
            <a:xfrm>
              <a:off x="1412675" y="2232550"/>
              <a:ext cx="910800" cy="1120825"/>
              <a:chOff x="1342925" y="2232550"/>
              <a:chExt cx="910800" cy="1120825"/>
            </a:xfrm>
          </p:grpSpPr>
          <p:sp>
            <p:nvSpPr>
              <p:cNvPr id="788" name="Google Shape;788;p49"/>
              <p:cNvSpPr/>
              <p:nvPr/>
            </p:nvSpPr>
            <p:spPr>
              <a:xfrm>
                <a:off x="1342925" y="2232550"/>
                <a:ext cx="910800" cy="1120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9"/>
              <p:cNvSpPr/>
              <p:nvPr/>
            </p:nvSpPr>
            <p:spPr>
              <a:xfrm>
                <a:off x="1342925" y="2979875"/>
                <a:ext cx="910800" cy="37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90" name="Google Shape;790;p49"/>
            <p:cNvCxnSpPr/>
            <p:nvPr/>
          </p:nvCxnSpPr>
          <p:spPr>
            <a:xfrm>
              <a:off x="1180025" y="3353609"/>
              <a:ext cx="1376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1" name="Google Shape;791;p49"/>
          <p:cNvGrpSpPr/>
          <p:nvPr/>
        </p:nvGrpSpPr>
        <p:grpSpPr>
          <a:xfrm>
            <a:off x="3883950" y="2232550"/>
            <a:ext cx="1376100" cy="1121059"/>
            <a:chOff x="1180025" y="2232550"/>
            <a:chExt cx="1376100" cy="1121059"/>
          </a:xfrm>
        </p:grpSpPr>
        <p:grpSp>
          <p:nvGrpSpPr>
            <p:cNvPr id="792" name="Google Shape;792;p49"/>
            <p:cNvGrpSpPr/>
            <p:nvPr/>
          </p:nvGrpSpPr>
          <p:grpSpPr>
            <a:xfrm>
              <a:off x="1412675" y="2232550"/>
              <a:ext cx="910800" cy="1120800"/>
              <a:chOff x="1342925" y="2232550"/>
              <a:chExt cx="910800" cy="1120800"/>
            </a:xfrm>
          </p:grpSpPr>
          <p:sp>
            <p:nvSpPr>
              <p:cNvPr id="793" name="Google Shape;793;p49"/>
              <p:cNvSpPr/>
              <p:nvPr/>
            </p:nvSpPr>
            <p:spPr>
              <a:xfrm>
                <a:off x="1342925" y="2232550"/>
                <a:ext cx="910800" cy="1120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9"/>
              <p:cNvSpPr/>
              <p:nvPr/>
            </p:nvSpPr>
            <p:spPr>
              <a:xfrm>
                <a:off x="1342925" y="2606275"/>
                <a:ext cx="910800" cy="747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95" name="Google Shape;795;p49"/>
            <p:cNvCxnSpPr/>
            <p:nvPr/>
          </p:nvCxnSpPr>
          <p:spPr>
            <a:xfrm>
              <a:off x="1180025" y="3353609"/>
              <a:ext cx="1376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6" name="Google Shape;796;p49"/>
          <p:cNvGrpSpPr/>
          <p:nvPr/>
        </p:nvGrpSpPr>
        <p:grpSpPr>
          <a:xfrm>
            <a:off x="6435475" y="2232475"/>
            <a:ext cx="1376100" cy="1121134"/>
            <a:chOff x="6435475" y="2232475"/>
            <a:chExt cx="1376100" cy="1121134"/>
          </a:xfrm>
        </p:grpSpPr>
        <p:grpSp>
          <p:nvGrpSpPr>
            <p:cNvPr id="797" name="Google Shape;797;p49"/>
            <p:cNvGrpSpPr/>
            <p:nvPr/>
          </p:nvGrpSpPr>
          <p:grpSpPr>
            <a:xfrm>
              <a:off x="6668125" y="2232475"/>
              <a:ext cx="910800" cy="1120875"/>
              <a:chOff x="1342925" y="2232475"/>
              <a:chExt cx="910800" cy="1120875"/>
            </a:xfrm>
          </p:grpSpPr>
          <p:sp>
            <p:nvSpPr>
              <p:cNvPr id="798" name="Google Shape;798;p49"/>
              <p:cNvSpPr/>
              <p:nvPr/>
            </p:nvSpPr>
            <p:spPr>
              <a:xfrm>
                <a:off x="1342925" y="2232550"/>
                <a:ext cx="910800" cy="11208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9"/>
              <p:cNvSpPr/>
              <p:nvPr/>
            </p:nvSpPr>
            <p:spPr>
              <a:xfrm>
                <a:off x="1342925" y="2232475"/>
                <a:ext cx="910800" cy="11208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00" name="Google Shape;800;p49"/>
            <p:cNvCxnSpPr/>
            <p:nvPr/>
          </p:nvCxnSpPr>
          <p:spPr>
            <a:xfrm>
              <a:off x="6435475" y="3353609"/>
              <a:ext cx="1376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62339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7;p62">
            <a:extLst>
              <a:ext uri="{FF2B5EF4-FFF2-40B4-BE49-F238E27FC236}">
                <a16:creationId xmlns:a16="http://schemas.microsoft.com/office/drawing/2014/main" id="{171F793A-B1BC-B2F8-1D4C-BEE7500AF587}"/>
              </a:ext>
            </a:extLst>
          </p:cNvPr>
          <p:cNvSpPr/>
          <p:nvPr/>
        </p:nvSpPr>
        <p:spPr>
          <a:xfrm rot="5400000">
            <a:off x="2360225" y="-152900"/>
            <a:ext cx="573900" cy="1958700"/>
          </a:xfrm>
          <a:prstGeom prst="trapezoid">
            <a:avLst>
              <a:gd name="adj" fmla="val 943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199;p62">
            <a:extLst>
              <a:ext uri="{FF2B5EF4-FFF2-40B4-BE49-F238E27FC236}">
                <a16:creationId xmlns:a16="http://schemas.microsoft.com/office/drawing/2014/main" id="{5AE9E084-4C86-02FE-7724-071A2F8A14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5" y="1510426"/>
            <a:ext cx="38496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7" name="Google Shape;1200;p62">
            <a:extLst>
              <a:ext uri="{FF2B5EF4-FFF2-40B4-BE49-F238E27FC236}">
                <a16:creationId xmlns:a16="http://schemas.microsoft.com/office/drawing/2014/main" id="{3FD34E69-4FBE-66A9-A936-D8A978701D7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6530" y="2710527"/>
            <a:ext cx="4385930" cy="10524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Do you have any questions?</a:t>
            </a:r>
            <a:endParaRPr lang="en-US" sz="2000"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Christianmiche.bigong@epfedu.fr</a:t>
            </a:r>
          </a:p>
          <a:p>
            <a:pPr marL="0" indent="0"/>
            <a:r>
              <a:rPr lang="en" sz="2000" dirty="0"/>
              <a:t>+33 0783996989</a:t>
            </a:r>
            <a:endParaRPr sz="20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https://doiwatchthismovie.streamlit.app/</a:t>
            </a:r>
          </a:p>
        </p:txBody>
      </p:sp>
      <p:grpSp>
        <p:nvGrpSpPr>
          <p:cNvPr id="1158" name="Google Shape;1201;p62">
            <a:extLst>
              <a:ext uri="{FF2B5EF4-FFF2-40B4-BE49-F238E27FC236}">
                <a16:creationId xmlns:a16="http://schemas.microsoft.com/office/drawing/2014/main" id="{49BC445C-E39D-E3AF-7EF6-05979D25A032}"/>
              </a:ext>
            </a:extLst>
          </p:cNvPr>
          <p:cNvGrpSpPr/>
          <p:nvPr/>
        </p:nvGrpSpPr>
        <p:grpSpPr>
          <a:xfrm>
            <a:off x="5126806" y="857736"/>
            <a:ext cx="3288623" cy="3428038"/>
            <a:chOff x="5269210" y="1230024"/>
            <a:chExt cx="3152438" cy="3286076"/>
          </a:xfrm>
        </p:grpSpPr>
        <p:sp>
          <p:nvSpPr>
            <p:cNvPr id="19" name="Google Shape;1202;p62">
              <a:extLst>
                <a:ext uri="{FF2B5EF4-FFF2-40B4-BE49-F238E27FC236}">
                  <a16:creationId xmlns:a16="http://schemas.microsoft.com/office/drawing/2014/main" id="{E7BC9DE9-6249-8E67-0A00-B372975C82C6}"/>
                </a:ext>
              </a:extLst>
            </p:cNvPr>
            <p:cNvSpPr/>
            <p:nvPr/>
          </p:nvSpPr>
          <p:spPr>
            <a:xfrm>
              <a:off x="5453400" y="4055300"/>
              <a:ext cx="2631000" cy="460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" name="Google Shape;1203;p62">
              <a:extLst>
                <a:ext uri="{FF2B5EF4-FFF2-40B4-BE49-F238E27FC236}">
                  <a16:creationId xmlns:a16="http://schemas.microsoft.com/office/drawing/2014/main" id="{366F0810-262B-D982-B512-71CDD51D2E47}"/>
                </a:ext>
              </a:extLst>
            </p:cNvPr>
            <p:cNvGrpSpPr/>
            <p:nvPr/>
          </p:nvGrpSpPr>
          <p:grpSpPr>
            <a:xfrm>
              <a:off x="5269210" y="1230024"/>
              <a:ext cx="3152438" cy="3141200"/>
              <a:chOff x="1102600" y="2989067"/>
              <a:chExt cx="1624800" cy="1619008"/>
            </a:xfrm>
          </p:grpSpPr>
          <p:grpSp>
            <p:nvGrpSpPr>
              <p:cNvPr id="21" name="Google Shape;1204;p62">
                <a:extLst>
                  <a:ext uri="{FF2B5EF4-FFF2-40B4-BE49-F238E27FC236}">
                    <a16:creationId xmlns:a16="http://schemas.microsoft.com/office/drawing/2014/main" id="{8A4E52CB-5590-A728-0C4F-272C44FDA859}"/>
                  </a:ext>
                </a:extLst>
              </p:cNvPr>
              <p:cNvGrpSpPr/>
              <p:nvPr/>
            </p:nvGrpSpPr>
            <p:grpSpPr>
              <a:xfrm>
                <a:off x="1102600" y="3868525"/>
                <a:ext cx="1624800" cy="739550"/>
                <a:chOff x="1102600" y="3868525"/>
                <a:chExt cx="1624800" cy="739550"/>
              </a:xfrm>
            </p:grpSpPr>
            <p:sp>
              <p:nvSpPr>
                <p:cNvPr id="58" name="Google Shape;1205;p62">
                  <a:extLst>
                    <a:ext uri="{FF2B5EF4-FFF2-40B4-BE49-F238E27FC236}">
                      <a16:creationId xmlns:a16="http://schemas.microsoft.com/office/drawing/2014/main" id="{2E9AE636-C367-95B8-5CD0-0F158A5FC0E1}"/>
                    </a:ext>
                  </a:extLst>
                </p:cNvPr>
                <p:cNvSpPr/>
                <p:nvPr/>
              </p:nvSpPr>
              <p:spPr>
                <a:xfrm>
                  <a:off x="2182675" y="4366200"/>
                  <a:ext cx="159700" cy="2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9675" extrusionOk="0">
                      <a:moveTo>
                        <a:pt x="0" y="0"/>
                      </a:moveTo>
                      <a:lnTo>
                        <a:pt x="5574" y="9674"/>
                      </a:lnTo>
                      <a:lnTo>
                        <a:pt x="6388" y="9674"/>
                      </a:lnTo>
                      <a:lnTo>
                        <a:pt x="3253" y="1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1206;p62">
                  <a:extLst>
                    <a:ext uri="{FF2B5EF4-FFF2-40B4-BE49-F238E27FC236}">
                      <a16:creationId xmlns:a16="http://schemas.microsoft.com/office/drawing/2014/main" id="{C2DDAB46-8230-C61A-17CA-635A61E15F62}"/>
                    </a:ext>
                  </a:extLst>
                </p:cNvPr>
                <p:cNvSpPr/>
                <p:nvPr/>
              </p:nvSpPr>
              <p:spPr>
                <a:xfrm>
                  <a:off x="2350400" y="4311125"/>
                  <a:ext cx="159700" cy="2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9675" extrusionOk="0">
                      <a:moveTo>
                        <a:pt x="1" y="1"/>
                      </a:moveTo>
                      <a:lnTo>
                        <a:pt x="6066" y="9675"/>
                      </a:lnTo>
                      <a:lnTo>
                        <a:pt x="6388" y="9675"/>
                      </a:lnTo>
                      <a:lnTo>
                        <a:pt x="3270" y="15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1207;p62">
                  <a:extLst>
                    <a:ext uri="{FF2B5EF4-FFF2-40B4-BE49-F238E27FC236}">
                      <a16:creationId xmlns:a16="http://schemas.microsoft.com/office/drawing/2014/main" id="{49FC1957-04DE-7894-76BC-8B95267AFD74}"/>
                    </a:ext>
                  </a:extLst>
                </p:cNvPr>
                <p:cNvSpPr/>
                <p:nvPr/>
              </p:nvSpPr>
              <p:spPr>
                <a:xfrm>
                  <a:off x="1398675" y="4282750"/>
                  <a:ext cx="159700" cy="2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9675" extrusionOk="0">
                      <a:moveTo>
                        <a:pt x="6387" y="1"/>
                      </a:moveTo>
                      <a:lnTo>
                        <a:pt x="3117" y="153"/>
                      </a:lnTo>
                      <a:lnTo>
                        <a:pt x="0" y="9675"/>
                      </a:lnTo>
                      <a:lnTo>
                        <a:pt x="305" y="9675"/>
                      </a:lnTo>
                      <a:lnTo>
                        <a:pt x="63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1208;p62">
                  <a:extLst>
                    <a:ext uri="{FF2B5EF4-FFF2-40B4-BE49-F238E27FC236}">
                      <a16:creationId xmlns:a16="http://schemas.microsoft.com/office/drawing/2014/main" id="{6AAFDBEA-C793-0AD5-AF20-25445418862C}"/>
                    </a:ext>
                  </a:extLst>
                </p:cNvPr>
                <p:cNvSpPr/>
                <p:nvPr/>
              </p:nvSpPr>
              <p:spPr>
                <a:xfrm>
                  <a:off x="1261000" y="4352225"/>
                  <a:ext cx="114825" cy="22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3" h="8878" extrusionOk="0">
                      <a:moveTo>
                        <a:pt x="2441" y="0"/>
                      </a:moveTo>
                      <a:lnTo>
                        <a:pt x="1" y="8878"/>
                      </a:lnTo>
                      <a:lnTo>
                        <a:pt x="441" y="8878"/>
                      </a:lnTo>
                      <a:lnTo>
                        <a:pt x="4592" y="153"/>
                      </a:lnTo>
                      <a:lnTo>
                        <a:pt x="244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1209;p62">
                  <a:extLst>
                    <a:ext uri="{FF2B5EF4-FFF2-40B4-BE49-F238E27FC236}">
                      <a16:creationId xmlns:a16="http://schemas.microsoft.com/office/drawing/2014/main" id="{278ABC86-B77E-FACA-7018-0423C9E1863F}"/>
                    </a:ext>
                  </a:extLst>
                </p:cNvPr>
                <p:cNvSpPr/>
                <p:nvPr/>
              </p:nvSpPr>
              <p:spPr>
                <a:xfrm>
                  <a:off x="1102600" y="3944325"/>
                  <a:ext cx="1381250" cy="45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50" h="18367" extrusionOk="0">
                      <a:moveTo>
                        <a:pt x="55249" y="1"/>
                      </a:moveTo>
                      <a:lnTo>
                        <a:pt x="0" y="1458"/>
                      </a:lnTo>
                      <a:lnTo>
                        <a:pt x="7116" y="17333"/>
                      </a:lnTo>
                      <a:lnTo>
                        <a:pt x="49455" y="18366"/>
                      </a:lnTo>
                      <a:lnTo>
                        <a:pt x="5524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1210;p62">
                  <a:extLst>
                    <a:ext uri="{FF2B5EF4-FFF2-40B4-BE49-F238E27FC236}">
                      <a16:creationId xmlns:a16="http://schemas.microsoft.com/office/drawing/2014/main" id="{98CC67E9-D49D-26B6-45B8-438CA0443F77}"/>
                    </a:ext>
                  </a:extLst>
                </p:cNvPr>
                <p:cNvSpPr/>
                <p:nvPr/>
              </p:nvSpPr>
              <p:spPr>
                <a:xfrm>
                  <a:off x="1102600" y="3868525"/>
                  <a:ext cx="1624800" cy="53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92" h="21399" extrusionOk="0">
                      <a:moveTo>
                        <a:pt x="13080" y="0"/>
                      </a:moveTo>
                      <a:lnTo>
                        <a:pt x="0" y="4490"/>
                      </a:lnTo>
                      <a:lnTo>
                        <a:pt x="55249" y="3033"/>
                      </a:lnTo>
                      <a:lnTo>
                        <a:pt x="55249" y="3033"/>
                      </a:lnTo>
                      <a:lnTo>
                        <a:pt x="49455" y="21398"/>
                      </a:lnTo>
                      <a:lnTo>
                        <a:pt x="49455" y="21398"/>
                      </a:lnTo>
                      <a:lnTo>
                        <a:pt x="53911" y="18959"/>
                      </a:lnTo>
                      <a:lnTo>
                        <a:pt x="6499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211;p62">
                  <a:extLst>
                    <a:ext uri="{FF2B5EF4-FFF2-40B4-BE49-F238E27FC236}">
                      <a16:creationId xmlns:a16="http://schemas.microsoft.com/office/drawing/2014/main" id="{B99A9B3B-B14C-7AA2-77D6-A697EAA0F121}"/>
                    </a:ext>
                  </a:extLst>
                </p:cNvPr>
                <p:cNvSpPr/>
                <p:nvPr/>
              </p:nvSpPr>
              <p:spPr>
                <a:xfrm>
                  <a:off x="1169100" y="3988800"/>
                  <a:ext cx="1257150" cy="16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86" h="6761" extrusionOk="0">
                      <a:moveTo>
                        <a:pt x="50285" y="1"/>
                      </a:moveTo>
                      <a:lnTo>
                        <a:pt x="0" y="729"/>
                      </a:lnTo>
                      <a:lnTo>
                        <a:pt x="3406" y="6761"/>
                      </a:lnTo>
                      <a:lnTo>
                        <a:pt x="47947" y="6761"/>
                      </a:lnTo>
                      <a:lnTo>
                        <a:pt x="502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212;p62">
                  <a:extLst>
                    <a:ext uri="{FF2B5EF4-FFF2-40B4-BE49-F238E27FC236}">
                      <a16:creationId xmlns:a16="http://schemas.microsoft.com/office/drawing/2014/main" id="{33EAF96C-5E96-F208-637B-0BF2861FAAC9}"/>
                    </a:ext>
                  </a:extLst>
                </p:cNvPr>
                <p:cNvSpPr/>
                <p:nvPr/>
              </p:nvSpPr>
              <p:spPr>
                <a:xfrm>
                  <a:off x="1254225" y="3988800"/>
                  <a:ext cx="1172025" cy="16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1" h="6761" extrusionOk="0">
                      <a:moveTo>
                        <a:pt x="46880" y="1"/>
                      </a:moveTo>
                      <a:lnTo>
                        <a:pt x="43915" y="6168"/>
                      </a:lnTo>
                      <a:lnTo>
                        <a:pt x="1" y="6761"/>
                      </a:lnTo>
                      <a:lnTo>
                        <a:pt x="44542" y="6761"/>
                      </a:lnTo>
                      <a:lnTo>
                        <a:pt x="4688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213;p62">
                  <a:extLst>
                    <a:ext uri="{FF2B5EF4-FFF2-40B4-BE49-F238E27FC236}">
                      <a16:creationId xmlns:a16="http://schemas.microsoft.com/office/drawing/2014/main" id="{38623672-A5FC-A157-D8DC-F7BB8D7F1F3E}"/>
                    </a:ext>
                  </a:extLst>
                </p:cNvPr>
                <p:cNvSpPr/>
                <p:nvPr/>
              </p:nvSpPr>
              <p:spPr>
                <a:xfrm>
                  <a:off x="1269900" y="4176025"/>
                  <a:ext cx="1086875" cy="15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75" h="6269" extrusionOk="0">
                      <a:moveTo>
                        <a:pt x="43475" y="0"/>
                      </a:moveTo>
                      <a:lnTo>
                        <a:pt x="1" y="661"/>
                      </a:lnTo>
                      <a:lnTo>
                        <a:pt x="2949" y="6269"/>
                      </a:lnTo>
                      <a:lnTo>
                        <a:pt x="41442" y="6269"/>
                      </a:lnTo>
                      <a:lnTo>
                        <a:pt x="4347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214;p62">
                  <a:extLst>
                    <a:ext uri="{FF2B5EF4-FFF2-40B4-BE49-F238E27FC236}">
                      <a16:creationId xmlns:a16="http://schemas.microsoft.com/office/drawing/2014/main" id="{533D42FF-FDFE-E2FB-733E-359471E42C93}"/>
                    </a:ext>
                  </a:extLst>
                </p:cNvPr>
                <p:cNvSpPr/>
                <p:nvPr/>
              </p:nvSpPr>
              <p:spPr>
                <a:xfrm>
                  <a:off x="1343600" y="4176025"/>
                  <a:ext cx="1013175" cy="15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27" h="6269" extrusionOk="0">
                      <a:moveTo>
                        <a:pt x="40527" y="0"/>
                      </a:moveTo>
                      <a:lnTo>
                        <a:pt x="37968" y="5710"/>
                      </a:lnTo>
                      <a:lnTo>
                        <a:pt x="1" y="6269"/>
                      </a:lnTo>
                      <a:lnTo>
                        <a:pt x="38494" y="6269"/>
                      </a:lnTo>
                      <a:lnTo>
                        <a:pt x="4052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215;p62">
                  <a:extLst>
                    <a:ext uri="{FF2B5EF4-FFF2-40B4-BE49-F238E27FC236}">
                      <a16:creationId xmlns:a16="http://schemas.microsoft.com/office/drawing/2014/main" id="{9FF0B0EC-6755-AC6D-20CD-E3CFBF9C3C37}"/>
                    </a:ext>
                  </a:extLst>
                </p:cNvPr>
                <p:cNvSpPr/>
                <p:nvPr/>
              </p:nvSpPr>
              <p:spPr>
                <a:xfrm>
                  <a:off x="1712100" y="4184075"/>
                  <a:ext cx="128350" cy="2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4" h="1085" extrusionOk="0">
                      <a:moveTo>
                        <a:pt x="5134" y="0"/>
                      </a:moveTo>
                      <a:lnTo>
                        <a:pt x="0" y="68"/>
                      </a:lnTo>
                      <a:cubicBezTo>
                        <a:pt x="424" y="661"/>
                        <a:pt x="1407" y="1084"/>
                        <a:pt x="2542" y="1084"/>
                      </a:cubicBezTo>
                      <a:cubicBezTo>
                        <a:pt x="3728" y="1084"/>
                        <a:pt x="4744" y="627"/>
                        <a:pt x="5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216;p62">
                  <a:extLst>
                    <a:ext uri="{FF2B5EF4-FFF2-40B4-BE49-F238E27FC236}">
                      <a16:creationId xmlns:a16="http://schemas.microsoft.com/office/drawing/2014/main" id="{49EB763A-1BCE-0647-2582-75992EFAB5DD}"/>
                    </a:ext>
                  </a:extLst>
                </p:cNvPr>
                <p:cNvSpPr/>
                <p:nvPr/>
              </p:nvSpPr>
              <p:spPr>
                <a:xfrm>
                  <a:off x="1696850" y="3997275"/>
                  <a:ext cx="128375" cy="2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5" h="1085" extrusionOk="0">
                      <a:moveTo>
                        <a:pt x="5134" y="1"/>
                      </a:moveTo>
                      <a:lnTo>
                        <a:pt x="1" y="85"/>
                      </a:lnTo>
                      <a:cubicBezTo>
                        <a:pt x="424" y="678"/>
                        <a:pt x="1390" y="1085"/>
                        <a:pt x="2542" y="1085"/>
                      </a:cubicBezTo>
                      <a:cubicBezTo>
                        <a:pt x="3728" y="1085"/>
                        <a:pt x="4727" y="628"/>
                        <a:pt x="51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" name="Google Shape;1217;p62">
                <a:extLst>
                  <a:ext uri="{FF2B5EF4-FFF2-40B4-BE49-F238E27FC236}">
                    <a16:creationId xmlns:a16="http://schemas.microsoft.com/office/drawing/2014/main" id="{BB3AB84C-B01B-DC3D-378C-462FF7532F0A}"/>
                  </a:ext>
                </a:extLst>
              </p:cNvPr>
              <p:cNvGrpSpPr/>
              <p:nvPr/>
            </p:nvGrpSpPr>
            <p:grpSpPr>
              <a:xfrm>
                <a:off x="1393163" y="2989067"/>
                <a:ext cx="1043675" cy="944150"/>
                <a:chOff x="5024750" y="3020125"/>
                <a:chExt cx="1043675" cy="944150"/>
              </a:xfrm>
            </p:grpSpPr>
            <p:sp>
              <p:nvSpPr>
                <p:cNvPr id="23" name="Google Shape;1218;p62">
                  <a:extLst>
                    <a:ext uri="{FF2B5EF4-FFF2-40B4-BE49-F238E27FC236}">
                      <a16:creationId xmlns:a16="http://schemas.microsoft.com/office/drawing/2014/main" id="{D25E20A2-FF91-89D4-3D20-5CBF762D5A30}"/>
                    </a:ext>
                  </a:extLst>
                </p:cNvPr>
                <p:cNvSpPr/>
                <p:nvPr/>
              </p:nvSpPr>
              <p:spPr>
                <a:xfrm>
                  <a:off x="5024750" y="3330175"/>
                  <a:ext cx="981425" cy="63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57" h="25364" extrusionOk="0">
                      <a:moveTo>
                        <a:pt x="39256" y="1"/>
                      </a:moveTo>
                      <a:lnTo>
                        <a:pt x="1" y="2034"/>
                      </a:lnTo>
                      <a:lnTo>
                        <a:pt x="3389" y="25363"/>
                      </a:lnTo>
                      <a:lnTo>
                        <a:pt x="34783" y="25363"/>
                      </a:lnTo>
                      <a:lnTo>
                        <a:pt x="39256" y="1"/>
                      </a:lnTo>
                      <a:close/>
                    </a:path>
                  </a:pathLst>
                </a:custGeom>
                <a:solidFill>
                  <a:srgbClr val="901D1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219;p62">
                  <a:extLst>
                    <a:ext uri="{FF2B5EF4-FFF2-40B4-BE49-F238E27FC236}">
                      <a16:creationId xmlns:a16="http://schemas.microsoft.com/office/drawing/2014/main" id="{B8435B21-7891-07C0-BE9B-861E5F9BA1BB}"/>
                    </a:ext>
                  </a:extLst>
                </p:cNvPr>
                <p:cNvSpPr/>
                <p:nvPr/>
              </p:nvSpPr>
              <p:spPr>
                <a:xfrm>
                  <a:off x="5024750" y="3303075"/>
                  <a:ext cx="1043675" cy="66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47" h="26448" extrusionOk="0">
                      <a:moveTo>
                        <a:pt x="41747" y="0"/>
                      </a:moveTo>
                      <a:lnTo>
                        <a:pt x="1780" y="1085"/>
                      </a:lnTo>
                      <a:lnTo>
                        <a:pt x="1" y="3118"/>
                      </a:lnTo>
                      <a:lnTo>
                        <a:pt x="39256" y="1085"/>
                      </a:lnTo>
                      <a:lnTo>
                        <a:pt x="34783" y="26447"/>
                      </a:lnTo>
                      <a:lnTo>
                        <a:pt x="38257" y="24617"/>
                      </a:lnTo>
                      <a:lnTo>
                        <a:pt x="41747" y="0"/>
                      </a:lnTo>
                      <a:close/>
                    </a:path>
                  </a:pathLst>
                </a:custGeom>
                <a:solidFill>
                  <a:srgbClr val="75111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220;p62">
                  <a:extLst>
                    <a:ext uri="{FF2B5EF4-FFF2-40B4-BE49-F238E27FC236}">
                      <a16:creationId xmlns:a16="http://schemas.microsoft.com/office/drawing/2014/main" id="{4CF5D46C-4505-E865-D80C-33605586EC15}"/>
                    </a:ext>
                  </a:extLst>
                </p:cNvPr>
                <p:cNvSpPr/>
                <p:nvPr/>
              </p:nvSpPr>
              <p:spPr>
                <a:xfrm>
                  <a:off x="5343700" y="3049775"/>
                  <a:ext cx="356650" cy="28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66" h="11234" extrusionOk="0">
                      <a:moveTo>
                        <a:pt x="0" y="1"/>
                      </a:moveTo>
                      <a:lnTo>
                        <a:pt x="5134" y="9607"/>
                      </a:lnTo>
                      <a:cubicBezTo>
                        <a:pt x="4575" y="9963"/>
                        <a:pt x="4253" y="10573"/>
                        <a:pt x="4236" y="11234"/>
                      </a:cubicBezTo>
                      <a:lnTo>
                        <a:pt x="9115" y="11234"/>
                      </a:lnTo>
                      <a:cubicBezTo>
                        <a:pt x="9098" y="10539"/>
                        <a:pt x="8743" y="9912"/>
                        <a:pt x="8167" y="9556"/>
                      </a:cubicBezTo>
                      <a:lnTo>
                        <a:pt x="14266" y="1898"/>
                      </a:lnTo>
                      <a:lnTo>
                        <a:pt x="7319" y="9200"/>
                      </a:lnTo>
                      <a:cubicBezTo>
                        <a:pt x="7138" y="9159"/>
                        <a:pt x="6968" y="9128"/>
                        <a:pt x="6791" y="9128"/>
                      </a:cubicBezTo>
                      <a:cubicBezTo>
                        <a:pt x="6753" y="9128"/>
                        <a:pt x="6715" y="9130"/>
                        <a:pt x="6676" y="9133"/>
                      </a:cubicBezTo>
                      <a:cubicBezTo>
                        <a:pt x="6405" y="9133"/>
                        <a:pt x="6133" y="9167"/>
                        <a:pt x="5879" y="9234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221;p62">
                  <a:extLst>
                    <a:ext uri="{FF2B5EF4-FFF2-40B4-BE49-F238E27FC236}">
                      <a16:creationId xmlns:a16="http://schemas.microsoft.com/office/drawing/2014/main" id="{782BF409-4AEA-0B78-07E5-A5E58776E8A7}"/>
                    </a:ext>
                  </a:extLst>
                </p:cNvPr>
                <p:cNvSpPr/>
                <p:nvPr/>
              </p:nvSpPr>
              <p:spPr>
                <a:xfrm>
                  <a:off x="5695675" y="3079300"/>
                  <a:ext cx="27975" cy="2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943" extrusionOk="0">
                      <a:moveTo>
                        <a:pt x="300" y="0"/>
                      </a:moveTo>
                      <a:cubicBezTo>
                        <a:pt x="243" y="0"/>
                        <a:pt x="193" y="13"/>
                        <a:pt x="153" y="40"/>
                      </a:cubicBezTo>
                      <a:cubicBezTo>
                        <a:pt x="0" y="141"/>
                        <a:pt x="51" y="429"/>
                        <a:pt x="272" y="666"/>
                      </a:cubicBezTo>
                      <a:cubicBezTo>
                        <a:pt x="447" y="842"/>
                        <a:pt x="659" y="943"/>
                        <a:pt x="819" y="943"/>
                      </a:cubicBezTo>
                      <a:cubicBezTo>
                        <a:pt x="876" y="943"/>
                        <a:pt x="926" y="930"/>
                        <a:pt x="966" y="904"/>
                      </a:cubicBezTo>
                      <a:cubicBezTo>
                        <a:pt x="1119" y="785"/>
                        <a:pt x="1051" y="514"/>
                        <a:pt x="831" y="277"/>
                      </a:cubicBezTo>
                      <a:cubicBezTo>
                        <a:pt x="668" y="102"/>
                        <a:pt x="459" y="0"/>
                        <a:pt x="3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1222;p62">
                  <a:extLst>
                    <a:ext uri="{FF2B5EF4-FFF2-40B4-BE49-F238E27FC236}">
                      <a16:creationId xmlns:a16="http://schemas.microsoft.com/office/drawing/2014/main" id="{2D262C48-22AF-FAFB-3C7B-58F75853CC00}"/>
                    </a:ext>
                  </a:extLst>
                </p:cNvPr>
                <p:cNvSpPr/>
                <p:nvPr/>
              </p:nvSpPr>
              <p:spPr>
                <a:xfrm>
                  <a:off x="5317425" y="3020125"/>
                  <a:ext cx="33075" cy="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" h="1475" extrusionOk="0">
                      <a:moveTo>
                        <a:pt x="908" y="1"/>
                      </a:moveTo>
                      <a:cubicBezTo>
                        <a:pt x="669" y="1"/>
                        <a:pt x="380" y="223"/>
                        <a:pt x="204" y="560"/>
                      </a:cubicBezTo>
                      <a:cubicBezTo>
                        <a:pt x="1" y="967"/>
                        <a:pt x="52" y="1356"/>
                        <a:pt x="306" y="1458"/>
                      </a:cubicBezTo>
                      <a:cubicBezTo>
                        <a:pt x="341" y="1469"/>
                        <a:pt x="377" y="1475"/>
                        <a:pt x="415" y="1475"/>
                      </a:cubicBezTo>
                      <a:cubicBezTo>
                        <a:pt x="654" y="1475"/>
                        <a:pt x="944" y="1252"/>
                        <a:pt x="1119" y="916"/>
                      </a:cubicBezTo>
                      <a:cubicBezTo>
                        <a:pt x="1322" y="509"/>
                        <a:pt x="1272" y="119"/>
                        <a:pt x="1017" y="18"/>
                      </a:cubicBezTo>
                      <a:cubicBezTo>
                        <a:pt x="983" y="6"/>
                        <a:pt x="946" y="1"/>
                        <a:pt x="9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1223;p62">
                  <a:extLst>
                    <a:ext uri="{FF2B5EF4-FFF2-40B4-BE49-F238E27FC236}">
                      <a16:creationId xmlns:a16="http://schemas.microsoft.com/office/drawing/2014/main" id="{EF69CC97-DCB7-B96D-D186-031C2BE40D4A}"/>
                    </a:ext>
                  </a:extLst>
                </p:cNvPr>
                <p:cNvSpPr/>
                <p:nvPr/>
              </p:nvSpPr>
              <p:spPr>
                <a:xfrm>
                  <a:off x="5794775" y="3378450"/>
                  <a:ext cx="155475" cy="55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9" h="22026" extrusionOk="0">
                      <a:moveTo>
                        <a:pt x="6219" y="1"/>
                      </a:moveTo>
                      <a:lnTo>
                        <a:pt x="1187" y="306"/>
                      </a:lnTo>
                      <a:lnTo>
                        <a:pt x="1" y="22026"/>
                      </a:lnTo>
                      <a:lnTo>
                        <a:pt x="2983" y="22026"/>
                      </a:lnTo>
                      <a:lnTo>
                        <a:pt x="621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1224;p62">
                  <a:extLst>
                    <a:ext uri="{FF2B5EF4-FFF2-40B4-BE49-F238E27FC236}">
                      <a16:creationId xmlns:a16="http://schemas.microsoft.com/office/drawing/2014/main" id="{5592F25C-A73A-3733-E6C5-4F3AAC895567}"/>
                    </a:ext>
                  </a:extLst>
                </p:cNvPr>
                <p:cNvSpPr/>
                <p:nvPr/>
              </p:nvSpPr>
              <p:spPr>
                <a:xfrm>
                  <a:off x="5843925" y="3425900"/>
                  <a:ext cx="32625" cy="3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5" h="1289" extrusionOk="0">
                      <a:moveTo>
                        <a:pt x="0" y="1"/>
                      </a:moveTo>
                      <a:lnTo>
                        <a:pt x="0" y="1288"/>
                      </a:lnTo>
                      <a:lnTo>
                        <a:pt x="1051" y="1288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225;p62">
                  <a:extLst>
                    <a:ext uri="{FF2B5EF4-FFF2-40B4-BE49-F238E27FC236}">
                      <a16:creationId xmlns:a16="http://schemas.microsoft.com/office/drawing/2014/main" id="{3511A1F8-AEED-9F19-6069-497A58D1E3EA}"/>
                    </a:ext>
                  </a:extLst>
                </p:cNvPr>
                <p:cNvSpPr/>
                <p:nvPr/>
              </p:nvSpPr>
              <p:spPr>
                <a:xfrm>
                  <a:off x="5887975" y="3425900"/>
                  <a:ext cx="32625" cy="3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5" h="1289" extrusionOk="0">
                      <a:moveTo>
                        <a:pt x="0" y="1"/>
                      </a:moveTo>
                      <a:lnTo>
                        <a:pt x="0" y="1288"/>
                      </a:lnTo>
                      <a:lnTo>
                        <a:pt x="1051" y="1288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1226;p62">
                  <a:extLst>
                    <a:ext uri="{FF2B5EF4-FFF2-40B4-BE49-F238E27FC236}">
                      <a16:creationId xmlns:a16="http://schemas.microsoft.com/office/drawing/2014/main" id="{8CCC6D18-B1ED-EF0B-C4C1-60436144D0E6}"/>
                    </a:ext>
                  </a:extLst>
                </p:cNvPr>
                <p:cNvSpPr/>
                <p:nvPr/>
              </p:nvSpPr>
              <p:spPr>
                <a:xfrm>
                  <a:off x="5838000" y="3475025"/>
                  <a:ext cx="33050" cy="3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2" h="1306" extrusionOk="0">
                      <a:moveTo>
                        <a:pt x="0" y="1"/>
                      </a:moveTo>
                      <a:lnTo>
                        <a:pt x="0" y="1305"/>
                      </a:lnTo>
                      <a:lnTo>
                        <a:pt x="1067" y="1305"/>
                      </a:lnTo>
                      <a:lnTo>
                        <a:pt x="13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1227;p62">
                  <a:extLst>
                    <a:ext uri="{FF2B5EF4-FFF2-40B4-BE49-F238E27FC236}">
                      <a16:creationId xmlns:a16="http://schemas.microsoft.com/office/drawing/2014/main" id="{EC3C5E98-75D9-EF61-4B09-27F4B984133E}"/>
                    </a:ext>
                  </a:extLst>
                </p:cNvPr>
                <p:cNvSpPr/>
                <p:nvPr/>
              </p:nvSpPr>
              <p:spPr>
                <a:xfrm>
                  <a:off x="5882475" y="3475025"/>
                  <a:ext cx="32625" cy="3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5" h="1306" extrusionOk="0">
                      <a:moveTo>
                        <a:pt x="0" y="1"/>
                      </a:moveTo>
                      <a:lnTo>
                        <a:pt x="0" y="1305"/>
                      </a:lnTo>
                      <a:lnTo>
                        <a:pt x="1050" y="1305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1228;p62">
                  <a:extLst>
                    <a:ext uri="{FF2B5EF4-FFF2-40B4-BE49-F238E27FC236}">
                      <a16:creationId xmlns:a16="http://schemas.microsoft.com/office/drawing/2014/main" id="{F0510836-8B24-73FB-5901-952F880EEF73}"/>
                    </a:ext>
                  </a:extLst>
                </p:cNvPr>
                <p:cNvSpPr/>
                <p:nvPr/>
              </p:nvSpPr>
              <p:spPr>
                <a:xfrm>
                  <a:off x="5834175" y="3528400"/>
                  <a:ext cx="32650" cy="3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6" h="1306" extrusionOk="0">
                      <a:moveTo>
                        <a:pt x="1" y="1"/>
                      </a:moveTo>
                      <a:lnTo>
                        <a:pt x="1" y="1305"/>
                      </a:lnTo>
                      <a:lnTo>
                        <a:pt x="1051" y="1305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1229;p62">
                  <a:extLst>
                    <a:ext uri="{FF2B5EF4-FFF2-40B4-BE49-F238E27FC236}">
                      <a16:creationId xmlns:a16="http://schemas.microsoft.com/office/drawing/2014/main" id="{4BD34BFE-F66C-071B-8390-D484C22C6BF9}"/>
                    </a:ext>
                  </a:extLst>
                </p:cNvPr>
                <p:cNvSpPr/>
                <p:nvPr/>
              </p:nvSpPr>
              <p:spPr>
                <a:xfrm>
                  <a:off x="5878225" y="3528400"/>
                  <a:ext cx="32650" cy="3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6" h="1306" extrusionOk="0">
                      <a:moveTo>
                        <a:pt x="1" y="1"/>
                      </a:moveTo>
                      <a:lnTo>
                        <a:pt x="1" y="1305"/>
                      </a:lnTo>
                      <a:lnTo>
                        <a:pt x="1051" y="1305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1230;p62">
                  <a:extLst>
                    <a:ext uri="{FF2B5EF4-FFF2-40B4-BE49-F238E27FC236}">
                      <a16:creationId xmlns:a16="http://schemas.microsoft.com/office/drawing/2014/main" id="{128A5E48-C718-9584-96B5-9C660121C39B}"/>
                    </a:ext>
                  </a:extLst>
                </p:cNvPr>
                <p:cNvSpPr/>
                <p:nvPr/>
              </p:nvSpPr>
              <p:spPr>
                <a:xfrm>
                  <a:off x="5828250" y="3583875"/>
                  <a:ext cx="32625" cy="3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5" h="1289" extrusionOk="0">
                      <a:moveTo>
                        <a:pt x="0" y="1"/>
                      </a:moveTo>
                      <a:lnTo>
                        <a:pt x="0" y="1289"/>
                      </a:lnTo>
                      <a:lnTo>
                        <a:pt x="1051" y="1289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1231;p62">
                  <a:extLst>
                    <a:ext uri="{FF2B5EF4-FFF2-40B4-BE49-F238E27FC236}">
                      <a16:creationId xmlns:a16="http://schemas.microsoft.com/office/drawing/2014/main" id="{8C4BAF8B-1EFC-2EF5-FE60-3E9EB38428FE}"/>
                    </a:ext>
                  </a:extLst>
                </p:cNvPr>
                <p:cNvSpPr/>
                <p:nvPr/>
              </p:nvSpPr>
              <p:spPr>
                <a:xfrm>
                  <a:off x="5872300" y="3583875"/>
                  <a:ext cx="32625" cy="3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5" h="1289" extrusionOk="0">
                      <a:moveTo>
                        <a:pt x="0" y="1"/>
                      </a:moveTo>
                      <a:lnTo>
                        <a:pt x="0" y="1289"/>
                      </a:lnTo>
                      <a:lnTo>
                        <a:pt x="1068" y="1289"/>
                      </a:lnTo>
                      <a:lnTo>
                        <a:pt x="13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1232;p62">
                  <a:extLst>
                    <a:ext uri="{FF2B5EF4-FFF2-40B4-BE49-F238E27FC236}">
                      <a16:creationId xmlns:a16="http://schemas.microsoft.com/office/drawing/2014/main" id="{90E772BD-56E4-53BF-C5F6-6B18E3ACEEF4}"/>
                    </a:ext>
                  </a:extLst>
                </p:cNvPr>
                <p:cNvSpPr/>
                <p:nvPr/>
              </p:nvSpPr>
              <p:spPr>
                <a:xfrm>
                  <a:off x="5810450" y="3704175"/>
                  <a:ext cx="70350" cy="6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4" h="2424" extrusionOk="0">
                      <a:moveTo>
                        <a:pt x="1610" y="1"/>
                      </a:moveTo>
                      <a:cubicBezTo>
                        <a:pt x="543" y="1"/>
                        <a:pt x="1" y="1305"/>
                        <a:pt x="746" y="2068"/>
                      </a:cubicBezTo>
                      <a:cubicBezTo>
                        <a:pt x="992" y="2314"/>
                        <a:pt x="1295" y="2424"/>
                        <a:pt x="1591" y="2424"/>
                      </a:cubicBezTo>
                      <a:cubicBezTo>
                        <a:pt x="2215" y="2424"/>
                        <a:pt x="2813" y="1938"/>
                        <a:pt x="2813" y="1203"/>
                      </a:cubicBezTo>
                      <a:cubicBezTo>
                        <a:pt x="2813" y="543"/>
                        <a:pt x="2271" y="1"/>
                        <a:pt x="16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1233;p62">
                  <a:extLst>
                    <a:ext uri="{FF2B5EF4-FFF2-40B4-BE49-F238E27FC236}">
                      <a16:creationId xmlns:a16="http://schemas.microsoft.com/office/drawing/2014/main" id="{83231927-5E5C-5F78-DAC8-2DCB2509231B}"/>
                    </a:ext>
                  </a:extLst>
                </p:cNvPr>
                <p:cNvSpPr/>
                <p:nvPr/>
              </p:nvSpPr>
              <p:spPr>
                <a:xfrm>
                  <a:off x="5810875" y="3702050"/>
                  <a:ext cx="66100" cy="5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4" h="2252" extrusionOk="0">
                      <a:moveTo>
                        <a:pt x="1509" y="1"/>
                      </a:moveTo>
                      <a:cubicBezTo>
                        <a:pt x="509" y="1"/>
                        <a:pt x="1" y="1204"/>
                        <a:pt x="712" y="1915"/>
                      </a:cubicBezTo>
                      <a:cubicBezTo>
                        <a:pt x="945" y="2148"/>
                        <a:pt x="1229" y="2252"/>
                        <a:pt x="1508" y="2252"/>
                      </a:cubicBezTo>
                      <a:cubicBezTo>
                        <a:pt x="2083" y="2252"/>
                        <a:pt x="2632" y="1809"/>
                        <a:pt x="2644" y="1136"/>
                      </a:cubicBezTo>
                      <a:cubicBezTo>
                        <a:pt x="2644" y="509"/>
                        <a:pt x="2135" y="1"/>
                        <a:pt x="150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1234;p62">
                  <a:extLst>
                    <a:ext uri="{FF2B5EF4-FFF2-40B4-BE49-F238E27FC236}">
                      <a16:creationId xmlns:a16="http://schemas.microsoft.com/office/drawing/2014/main" id="{3DC6E73F-FB06-AB8C-3F23-18E7973CC3BA}"/>
                    </a:ext>
                  </a:extLst>
                </p:cNvPr>
                <p:cNvSpPr/>
                <p:nvPr/>
              </p:nvSpPr>
              <p:spPr>
                <a:xfrm>
                  <a:off x="5843925" y="3695700"/>
                  <a:ext cx="10600" cy="3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" h="1424" extrusionOk="0">
                      <a:moveTo>
                        <a:pt x="0" y="1"/>
                      </a:moveTo>
                      <a:lnTo>
                        <a:pt x="102" y="1424"/>
                      </a:lnTo>
                      <a:lnTo>
                        <a:pt x="271" y="1424"/>
                      </a:lnTo>
                      <a:lnTo>
                        <a:pt x="42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1235;p62">
                  <a:extLst>
                    <a:ext uri="{FF2B5EF4-FFF2-40B4-BE49-F238E27FC236}">
                      <a16:creationId xmlns:a16="http://schemas.microsoft.com/office/drawing/2014/main" id="{29E95551-7F60-9B4E-B199-D3CD164F7B0E}"/>
                    </a:ext>
                  </a:extLst>
                </p:cNvPr>
                <p:cNvSpPr/>
                <p:nvPr/>
              </p:nvSpPr>
              <p:spPr>
                <a:xfrm>
                  <a:off x="5826975" y="3709675"/>
                  <a:ext cx="8075" cy="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306" extrusionOk="0">
                      <a:moveTo>
                        <a:pt x="85" y="1"/>
                      </a:moveTo>
                      <a:lnTo>
                        <a:pt x="1" y="119"/>
                      </a:lnTo>
                      <a:lnTo>
                        <a:pt x="272" y="306"/>
                      </a:lnTo>
                      <a:lnTo>
                        <a:pt x="322" y="221"/>
                      </a:ln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1236;p62">
                  <a:extLst>
                    <a:ext uri="{FF2B5EF4-FFF2-40B4-BE49-F238E27FC236}">
                      <a16:creationId xmlns:a16="http://schemas.microsoft.com/office/drawing/2014/main" id="{D3B70CA6-C4DE-4222-5BCF-8F411554CE2E}"/>
                    </a:ext>
                  </a:extLst>
                </p:cNvPr>
                <p:cNvSpPr/>
                <p:nvPr/>
              </p:nvSpPr>
              <p:spPr>
                <a:xfrm>
                  <a:off x="5820625" y="3725350"/>
                  <a:ext cx="10200" cy="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154" extrusionOk="0">
                      <a:moveTo>
                        <a:pt x="0" y="1"/>
                      </a:moveTo>
                      <a:lnTo>
                        <a:pt x="0" y="153"/>
                      </a:lnTo>
                      <a:lnTo>
                        <a:pt x="407" y="153"/>
                      </a:lnTo>
                      <a:lnTo>
                        <a:pt x="407" y="6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1237;p62">
                  <a:extLst>
                    <a:ext uri="{FF2B5EF4-FFF2-40B4-BE49-F238E27FC236}">
                      <a16:creationId xmlns:a16="http://schemas.microsoft.com/office/drawing/2014/main" id="{2C6823AE-B103-21E8-64E8-E584D657A80D}"/>
                    </a:ext>
                  </a:extLst>
                </p:cNvPr>
                <p:cNvSpPr/>
                <p:nvPr/>
              </p:nvSpPr>
              <p:spPr>
                <a:xfrm>
                  <a:off x="5826975" y="3741875"/>
                  <a:ext cx="8075" cy="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374" extrusionOk="0">
                      <a:moveTo>
                        <a:pt x="204" y="0"/>
                      </a:moveTo>
                      <a:lnTo>
                        <a:pt x="1" y="238"/>
                      </a:lnTo>
                      <a:lnTo>
                        <a:pt x="119" y="373"/>
                      </a:lnTo>
                      <a:lnTo>
                        <a:pt x="322" y="68"/>
                      </a:lnTo>
                      <a:lnTo>
                        <a:pt x="20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1238;p62">
                  <a:extLst>
                    <a:ext uri="{FF2B5EF4-FFF2-40B4-BE49-F238E27FC236}">
                      <a16:creationId xmlns:a16="http://schemas.microsoft.com/office/drawing/2014/main" id="{2E5CD72B-44D5-05A7-D4D4-1EEA1E6C4ED2}"/>
                    </a:ext>
                  </a:extLst>
                </p:cNvPr>
                <p:cNvSpPr/>
                <p:nvPr/>
              </p:nvSpPr>
              <p:spPr>
                <a:xfrm>
                  <a:off x="5860450" y="3706725"/>
                  <a:ext cx="6800" cy="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" h="340" extrusionOk="0">
                      <a:moveTo>
                        <a:pt x="152" y="0"/>
                      </a:moveTo>
                      <a:lnTo>
                        <a:pt x="0" y="271"/>
                      </a:lnTo>
                      <a:lnTo>
                        <a:pt x="68" y="339"/>
                      </a:lnTo>
                      <a:lnTo>
                        <a:pt x="271" y="102"/>
                      </a:lnTo>
                      <a:lnTo>
                        <a:pt x="15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1239;p62">
                  <a:extLst>
                    <a:ext uri="{FF2B5EF4-FFF2-40B4-BE49-F238E27FC236}">
                      <a16:creationId xmlns:a16="http://schemas.microsoft.com/office/drawing/2014/main" id="{4C1ABD52-9DA5-7292-DCA4-875A9B32FF72}"/>
                    </a:ext>
                  </a:extLst>
                </p:cNvPr>
                <p:cNvSpPr/>
                <p:nvPr/>
              </p:nvSpPr>
              <p:spPr>
                <a:xfrm>
                  <a:off x="5845200" y="3747800"/>
                  <a:ext cx="4675" cy="1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425" extrusionOk="0">
                      <a:moveTo>
                        <a:pt x="85" y="1"/>
                      </a:moveTo>
                      <a:lnTo>
                        <a:pt x="0" y="424"/>
                      </a:lnTo>
                      <a:lnTo>
                        <a:pt x="186" y="424"/>
                      </a:lnTo>
                      <a:lnTo>
                        <a:pt x="15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1240;p62">
                  <a:extLst>
                    <a:ext uri="{FF2B5EF4-FFF2-40B4-BE49-F238E27FC236}">
                      <a16:creationId xmlns:a16="http://schemas.microsoft.com/office/drawing/2014/main" id="{AF1FAD83-C45E-749C-D158-33B1825D531F}"/>
                    </a:ext>
                  </a:extLst>
                </p:cNvPr>
                <p:cNvSpPr/>
                <p:nvPr/>
              </p:nvSpPr>
              <p:spPr>
                <a:xfrm>
                  <a:off x="5866800" y="3727475"/>
                  <a:ext cx="10175" cy="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" h="153" extrusionOk="0">
                      <a:moveTo>
                        <a:pt x="407" y="0"/>
                      </a:moveTo>
                      <a:lnTo>
                        <a:pt x="0" y="68"/>
                      </a:lnTo>
                      <a:lnTo>
                        <a:pt x="0" y="153"/>
                      </a:lnTo>
                      <a:lnTo>
                        <a:pt x="407" y="153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1241;p62">
                  <a:extLst>
                    <a:ext uri="{FF2B5EF4-FFF2-40B4-BE49-F238E27FC236}">
                      <a16:creationId xmlns:a16="http://schemas.microsoft.com/office/drawing/2014/main" id="{E6279A67-C7C0-23D4-F166-CC0469CC283A}"/>
                    </a:ext>
                  </a:extLst>
                </p:cNvPr>
                <p:cNvSpPr/>
                <p:nvPr/>
              </p:nvSpPr>
              <p:spPr>
                <a:xfrm>
                  <a:off x="5862550" y="3744000"/>
                  <a:ext cx="8075" cy="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356" extrusionOk="0">
                      <a:moveTo>
                        <a:pt x="102" y="0"/>
                      </a:moveTo>
                      <a:lnTo>
                        <a:pt x="1" y="68"/>
                      </a:lnTo>
                      <a:lnTo>
                        <a:pt x="204" y="356"/>
                      </a:lnTo>
                      <a:lnTo>
                        <a:pt x="323" y="237"/>
                      </a:lnTo>
                      <a:lnTo>
                        <a:pt x="10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1242;p62">
                  <a:extLst>
                    <a:ext uri="{FF2B5EF4-FFF2-40B4-BE49-F238E27FC236}">
                      <a16:creationId xmlns:a16="http://schemas.microsoft.com/office/drawing/2014/main" id="{B052E434-20FE-46E3-1395-078A5D97BBCA}"/>
                    </a:ext>
                  </a:extLst>
                </p:cNvPr>
                <p:cNvSpPr/>
                <p:nvPr/>
              </p:nvSpPr>
              <p:spPr>
                <a:xfrm>
                  <a:off x="5826975" y="3780850"/>
                  <a:ext cx="36450" cy="3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8" h="1458" extrusionOk="0">
                      <a:moveTo>
                        <a:pt x="729" y="0"/>
                      </a:moveTo>
                      <a:cubicBezTo>
                        <a:pt x="322" y="0"/>
                        <a:pt x="1" y="322"/>
                        <a:pt x="1" y="729"/>
                      </a:cubicBezTo>
                      <a:cubicBezTo>
                        <a:pt x="1" y="1135"/>
                        <a:pt x="322" y="1457"/>
                        <a:pt x="729" y="1457"/>
                      </a:cubicBezTo>
                      <a:cubicBezTo>
                        <a:pt x="1119" y="1457"/>
                        <a:pt x="1458" y="1135"/>
                        <a:pt x="1458" y="729"/>
                      </a:cubicBezTo>
                      <a:cubicBezTo>
                        <a:pt x="1458" y="322"/>
                        <a:pt x="1119" y="0"/>
                        <a:pt x="7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1243;p62">
                  <a:extLst>
                    <a:ext uri="{FF2B5EF4-FFF2-40B4-BE49-F238E27FC236}">
                      <a16:creationId xmlns:a16="http://schemas.microsoft.com/office/drawing/2014/main" id="{6CA3C7EE-4EC4-C3FC-FF01-22FB798D25C7}"/>
                    </a:ext>
                  </a:extLst>
                </p:cNvPr>
                <p:cNvSpPr/>
                <p:nvPr/>
              </p:nvSpPr>
              <p:spPr>
                <a:xfrm>
                  <a:off x="5821050" y="3779575"/>
                  <a:ext cx="39825" cy="3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1367" extrusionOk="0">
                      <a:moveTo>
                        <a:pt x="915" y="0"/>
                      </a:moveTo>
                      <a:cubicBezTo>
                        <a:pt x="305" y="0"/>
                        <a:pt x="0" y="729"/>
                        <a:pt x="424" y="1169"/>
                      </a:cubicBezTo>
                      <a:cubicBezTo>
                        <a:pt x="565" y="1305"/>
                        <a:pt x="736" y="1366"/>
                        <a:pt x="903" y="1366"/>
                      </a:cubicBezTo>
                      <a:cubicBezTo>
                        <a:pt x="1257" y="1366"/>
                        <a:pt x="1593" y="1092"/>
                        <a:pt x="1593" y="678"/>
                      </a:cubicBezTo>
                      <a:cubicBezTo>
                        <a:pt x="1593" y="305"/>
                        <a:pt x="1288" y="0"/>
                        <a:pt x="9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1244;p62">
                  <a:extLst>
                    <a:ext uri="{FF2B5EF4-FFF2-40B4-BE49-F238E27FC236}">
                      <a16:creationId xmlns:a16="http://schemas.microsoft.com/office/drawing/2014/main" id="{1985CC4B-5957-41C6-126D-ACBB86646D47}"/>
                    </a:ext>
                  </a:extLst>
                </p:cNvPr>
                <p:cNvSpPr/>
                <p:nvPr/>
              </p:nvSpPr>
              <p:spPr>
                <a:xfrm>
                  <a:off x="5830800" y="3784225"/>
                  <a:ext cx="4675" cy="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188" extrusionOk="0">
                      <a:moveTo>
                        <a:pt x="51" y="1"/>
                      </a:moveTo>
                      <a:lnTo>
                        <a:pt x="0" y="68"/>
                      </a:lnTo>
                      <a:lnTo>
                        <a:pt x="153" y="187"/>
                      </a:lnTo>
                      <a:lnTo>
                        <a:pt x="186" y="136"/>
                      </a:lnTo>
                      <a:lnTo>
                        <a:pt x="5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1245;p62">
                  <a:extLst>
                    <a:ext uri="{FF2B5EF4-FFF2-40B4-BE49-F238E27FC236}">
                      <a16:creationId xmlns:a16="http://schemas.microsoft.com/office/drawing/2014/main" id="{83731A11-9F21-E061-5F8E-60941E02F921}"/>
                    </a:ext>
                  </a:extLst>
                </p:cNvPr>
                <p:cNvSpPr/>
                <p:nvPr/>
              </p:nvSpPr>
              <p:spPr>
                <a:xfrm>
                  <a:off x="5826975" y="3793550"/>
                  <a:ext cx="5950" cy="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" h="103" extrusionOk="0">
                      <a:moveTo>
                        <a:pt x="1" y="0"/>
                      </a:moveTo>
                      <a:lnTo>
                        <a:pt x="1" y="102"/>
                      </a:lnTo>
                      <a:lnTo>
                        <a:pt x="238" y="102"/>
                      </a:lnTo>
                      <a:lnTo>
                        <a:pt x="238" y="5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1246;p62">
                  <a:extLst>
                    <a:ext uri="{FF2B5EF4-FFF2-40B4-BE49-F238E27FC236}">
                      <a16:creationId xmlns:a16="http://schemas.microsoft.com/office/drawing/2014/main" id="{F1276773-939A-D019-70FB-EC201E9A0920}"/>
                    </a:ext>
                  </a:extLst>
                </p:cNvPr>
                <p:cNvSpPr/>
                <p:nvPr/>
              </p:nvSpPr>
              <p:spPr>
                <a:xfrm>
                  <a:off x="5830800" y="3803725"/>
                  <a:ext cx="4675" cy="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221" extrusionOk="0">
                      <a:moveTo>
                        <a:pt x="119" y="0"/>
                      </a:moveTo>
                      <a:lnTo>
                        <a:pt x="0" y="153"/>
                      </a:lnTo>
                      <a:lnTo>
                        <a:pt x="68" y="220"/>
                      </a:lnTo>
                      <a:lnTo>
                        <a:pt x="186" y="3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1247;p62">
                  <a:extLst>
                    <a:ext uri="{FF2B5EF4-FFF2-40B4-BE49-F238E27FC236}">
                      <a16:creationId xmlns:a16="http://schemas.microsoft.com/office/drawing/2014/main" id="{18D82764-27A0-7F10-AC14-8FE942703E47}"/>
                    </a:ext>
                  </a:extLst>
                </p:cNvPr>
                <p:cNvSpPr/>
                <p:nvPr/>
              </p:nvSpPr>
              <p:spPr>
                <a:xfrm>
                  <a:off x="5850700" y="3782525"/>
                  <a:ext cx="4250" cy="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205" extrusionOk="0">
                      <a:moveTo>
                        <a:pt x="102" y="1"/>
                      </a:moveTo>
                      <a:lnTo>
                        <a:pt x="0" y="153"/>
                      </a:lnTo>
                      <a:lnTo>
                        <a:pt x="51" y="204"/>
                      </a:lnTo>
                      <a:lnTo>
                        <a:pt x="170" y="52"/>
                      </a:lnTo>
                      <a:lnTo>
                        <a:pt x="10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1248;p62">
                  <a:extLst>
                    <a:ext uri="{FF2B5EF4-FFF2-40B4-BE49-F238E27FC236}">
                      <a16:creationId xmlns:a16="http://schemas.microsoft.com/office/drawing/2014/main" id="{206F54BD-1AF0-4987-D1F0-3E4CBA36A307}"/>
                    </a:ext>
                  </a:extLst>
                </p:cNvPr>
                <p:cNvSpPr/>
                <p:nvPr/>
              </p:nvSpPr>
              <p:spPr>
                <a:xfrm>
                  <a:off x="5841375" y="3807100"/>
                  <a:ext cx="3425" cy="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255" extrusionOk="0">
                      <a:moveTo>
                        <a:pt x="51" y="1"/>
                      </a:moveTo>
                      <a:lnTo>
                        <a:pt x="1" y="255"/>
                      </a:lnTo>
                      <a:lnTo>
                        <a:pt x="136" y="255"/>
                      </a:lnTo>
                      <a:lnTo>
                        <a:pt x="10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1249;p62">
                  <a:extLst>
                    <a:ext uri="{FF2B5EF4-FFF2-40B4-BE49-F238E27FC236}">
                      <a16:creationId xmlns:a16="http://schemas.microsoft.com/office/drawing/2014/main" id="{FB17C406-895A-222D-AF14-AFD7718F18E5}"/>
                    </a:ext>
                  </a:extLst>
                </p:cNvPr>
                <p:cNvSpPr/>
                <p:nvPr/>
              </p:nvSpPr>
              <p:spPr>
                <a:xfrm>
                  <a:off x="5841375" y="3780425"/>
                  <a:ext cx="3425" cy="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323" extrusionOk="0">
                      <a:moveTo>
                        <a:pt x="1" y="0"/>
                      </a:moveTo>
                      <a:lnTo>
                        <a:pt x="51" y="322"/>
                      </a:lnTo>
                      <a:lnTo>
                        <a:pt x="102" y="32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1250;p62">
                  <a:extLst>
                    <a:ext uri="{FF2B5EF4-FFF2-40B4-BE49-F238E27FC236}">
                      <a16:creationId xmlns:a16="http://schemas.microsoft.com/office/drawing/2014/main" id="{49971879-0B34-F137-FF11-7E8FD8E4AD53}"/>
                    </a:ext>
                  </a:extLst>
                </p:cNvPr>
                <p:cNvSpPr/>
                <p:nvPr/>
              </p:nvSpPr>
              <p:spPr>
                <a:xfrm>
                  <a:off x="5854500" y="3794825"/>
                  <a:ext cx="6375" cy="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" h="85" extrusionOk="0">
                      <a:moveTo>
                        <a:pt x="255" y="0"/>
                      </a:moveTo>
                      <a:lnTo>
                        <a:pt x="1" y="51"/>
                      </a:lnTo>
                      <a:lnTo>
                        <a:pt x="1" y="85"/>
                      </a:lnTo>
                      <a:lnTo>
                        <a:pt x="255" y="85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1251;p62">
                  <a:extLst>
                    <a:ext uri="{FF2B5EF4-FFF2-40B4-BE49-F238E27FC236}">
                      <a16:creationId xmlns:a16="http://schemas.microsoft.com/office/drawing/2014/main" id="{3161CAFE-57F3-B034-17DA-FF6A3D9E2B79}"/>
                    </a:ext>
                  </a:extLst>
                </p:cNvPr>
                <p:cNvSpPr/>
                <p:nvPr/>
              </p:nvSpPr>
              <p:spPr>
                <a:xfrm>
                  <a:off x="5851975" y="3804975"/>
                  <a:ext cx="5100" cy="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" h="222" extrusionOk="0">
                      <a:moveTo>
                        <a:pt x="68" y="1"/>
                      </a:moveTo>
                      <a:lnTo>
                        <a:pt x="0" y="35"/>
                      </a:lnTo>
                      <a:lnTo>
                        <a:pt x="136" y="221"/>
                      </a:lnTo>
                      <a:lnTo>
                        <a:pt x="203" y="136"/>
                      </a:lnTo>
                      <a:lnTo>
                        <a:pt x="6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1252;p62">
                  <a:extLst>
                    <a:ext uri="{FF2B5EF4-FFF2-40B4-BE49-F238E27FC236}">
                      <a16:creationId xmlns:a16="http://schemas.microsoft.com/office/drawing/2014/main" id="{A47F205F-E496-4476-12BF-7CE5C165EF85}"/>
                    </a:ext>
                  </a:extLst>
                </p:cNvPr>
                <p:cNvSpPr/>
                <p:nvPr/>
              </p:nvSpPr>
              <p:spPr>
                <a:xfrm>
                  <a:off x="5828250" y="3840575"/>
                  <a:ext cx="27125" cy="5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" h="2017" extrusionOk="0">
                      <a:moveTo>
                        <a:pt x="34" y="0"/>
                      </a:moveTo>
                      <a:lnTo>
                        <a:pt x="0" y="1864"/>
                      </a:lnTo>
                      <a:lnTo>
                        <a:pt x="831" y="2016"/>
                      </a:lnTo>
                      <a:lnTo>
                        <a:pt x="1085" y="68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160" name="Google Shape;1253;p62">
            <a:extLst>
              <a:ext uri="{FF2B5EF4-FFF2-40B4-BE49-F238E27FC236}">
                <a16:creationId xmlns:a16="http://schemas.microsoft.com/office/drawing/2014/main" id="{3DA0BD02-B672-D6E9-3047-87D8AD0AEB3A}"/>
              </a:ext>
            </a:extLst>
          </p:cNvPr>
          <p:cNvSpPr/>
          <p:nvPr/>
        </p:nvSpPr>
        <p:spPr>
          <a:xfrm>
            <a:off x="5805600" y="1599125"/>
            <a:ext cx="1472800" cy="1111700"/>
          </a:xfrm>
          <a:custGeom>
            <a:avLst/>
            <a:gdLst/>
            <a:ahLst/>
            <a:cxnLst/>
            <a:rect l="l" t="t" r="r" b="b"/>
            <a:pathLst>
              <a:path w="58912" h="44468" extrusionOk="0">
                <a:moveTo>
                  <a:pt x="0" y="3500"/>
                </a:moveTo>
                <a:lnTo>
                  <a:pt x="5583" y="43671"/>
                </a:lnTo>
                <a:lnTo>
                  <a:pt x="56619" y="44468"/>
                </a:lnTo>
                <a:lnTo>
                  <a:pt x="589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grpSp>
        <p:nvGrpSpPr>
          <p:cNvPr id="1164" name="Google Shape;1254;p62">
            <a:extLst>
              <a:ext uri="{FF2B5EF4-FFF2-40B4-BE49-F238E27FC236}">
                <a16:creationId xmlns:a16="http://schemas.microsoft.com/office/drawing/2014/main" id="{1E94E46A-D760-9981-FAA1-372EBB8DED13}"/>
              </a:ext>
            </a:extLst>
          </p:cNvPr>
          <p:cNvGrpSpPr/>
          <p:nvPr/>
        </p:nvGrpSpPr>
        <p:grpSpPr>
          <a:xfrm>
            <a:off x="3170553" y="658089"/>
            <a:ext cx="336669" cy="336709"/>
            <a:chOff x="4417380" y="1687279"/>
            <a:chExt cx="397907" cy="397907"/>
          </a:xfrm>
        </p:grpSpPr>
        <p:sp>
          <p:nvSpPr>
            <p:cNvPr id="1162" name="Google Shape;1255;p62">
              <a:extLst>
                <a:ext uri="{FF2B5EF4-FFF2-40B4-BE49-F238E27FC236}">
                  <a16:creationId xmlns:a16="http://schemas.microsoft.com/office/drawing/2014/main" id="{E87D8C1A-74CB-288E-F968-0D059FECFF46}"/>
                </a:ext>
              </a:extLst>
            </p:cNvPr>
            <p:cNvSpPr/>
            <p:nvPr/>
          </p:nvSpPr>
          <p:spPr>
            <a:xfrm>
              <a:off x="4417380" y="1687279"/>
              <a:ext cx="397907" cy="397907"/>
            </a:xfrm>
            <a:custGeom>
              <a:avLst/>
              <a:gdLst/>
              <a:ahLst/>
              <a:cxnLst/>
              <a:rect l="l" t="t" r="r" b="b"/>
              <a:pathLst>
                <a:path w="19066" h="19066" extrusionOk="0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256;p62">
              <a:extLst>
                <a:ext uri="{FF2B5EF4-FFF2-40B4-BE49-F238E27FC236}">
                  <a16:creationId xmlns:a16="http://schemas.microsoft.com/office/drawing/2014/main" id="{38AF7AC2-194E-A808-2020-B6873B029C29}"/>
                </a:ext>
              </a:extLst>
            </p:cNvPr>
            <p:cNvSpPr/>
            <p:nvPr/>
          </p:nvSpPr>
          <p:spPr>
            <a:xfrm>
              <a:off x="4492363" y="1768878"/>
              <a:ext cx="248270" cy="234704"/>
            </a:xfrm>
            <a:custGeom>
              <a:avLst/>
              <a:gdLst/>
              <a:ahLst/>
              <a:cxnLst/>
              <a:rect l="l" t="t" r="r" b="b"/>
              <a:pathLst>
                <a:path w="11896" h="11246" extrusionOk="0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257;p62">
            <a:extLst>
              <a:ext uri="{FF2B5EF4-FFF2-40B4-BE49-F238E27FC236}">
                <a16:creationId xmlns:a16="http://schemas.microsoft.com/office/drawing/2014/main" id="{948A75F9-3514-3D97-DB47-8DAA527868D9}"/>
              </a:ext>
            </a:extLst>
          </p:cNvPr>
          <p:cNvGrpSpPr/>
          <p:nvPr/>
        </p:nvGrpSpPr>
        <p:grpSpPr>
          <a:xfrm>
            <a:off x="2709502" y="658130"/>
            <a:ext cx="336655" cy="336699"/>
            <a:chOff x="1379798" y="1723250"/>
            <a:chExt cx="397887" cy="397887"/>
          </a:xfrm>
        </p:grpSpPr>
        <p:sp>
          <p:nvSpPr>
            <p:cNvPr id="1166" name="Google Shape;1258;p62">
              <a:extLst>
                <a:ext uri="{FF2B5EF4-FFF2-40B4-BE49-F238E27FC236}">
                  <a16:creationId xmlns:a16="http://schemas.microsoft.com/office/drawing/2014/main" id="{0D744431-8899-864A-C1EA-BD03AC257DD5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259;p62">
              <a:extLst>
                <a:ext uri="{FF2B5EF4-FFF2-40B4-BE49-F238E27FC236}">
                  <a16:creationId xmlns:a16="http://schemas.microsoft.com/office/drawing/2014/main" id="{977C8B05-270F-1626-B671-65FACAE3DEFB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260;p62">
              <a:extLst>
                <a:ext uri="{FF2B5EF4-FFF2-40B4-BE49-F238E27FC236}">
                  <a16:creationId xmlns:a16="http://schemas.microsoft.com/office/drawing/2014/main" id="{F34919A5-A620-53AF-C7DB-8DD6EB227F30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261;p62">
              <a:extLst>
                <a:ext uri="{FF2B5EF4-FFF2-40B4-BE49-F238E27FC236}">
                  <a16:creationId xmlns:a16="http://schemas.microsoft.com/office/drawing/2014/main" id="{F1D131A6-B5A7-3B62-50CA-81E17B80AD6F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4" name="Google Shape;1262;p62">
            <a:extLst>
              <a:ext uri="{FF2B5EF4-FFF2-40B4-BE49-F238E27FC236}">
                <a16:creationId xmlns:a16="http://schemas.microsoft.com/office/drawing/2014/main" id="{916FBBBD-0606-5CF5-239A-B58A1A61125B}"/>
              </a:ext>
            </a:extLst>
          </p:cNvPr>
          <p:cNvGrpSpPr/>
          <p:nvPr/>
        </p:nvGrpSpPr>
        <p:grpSpPr>
          <a:xfrm>
            <a:off x="1787136" y="658094"/>
            <a:ext cx="336669" cy="336691"/>
            <a:chOff x="266768" y="1721375"/>
            <a:chExt cx="397907" cy="397887"/>
          </a:xfrm>
        </p:grpSpPr>
        <p:sp>
          <p:nvSpPr>
            <p:cNvPr id="1172" name="Google Shape;1263;p62">
              <a:extLst>
                <a:ext uri="{FF2B5EF4-FFF2-40B4-BE49-F238E27FC236}">
                  <a16:creationId xmlns:a16="http://schemas.microsoft.com/office/drawing/2014/main" id="{E3793B5F-5B74-59B6-66E3-B39601AE23C7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264;p62">
              <a:extLst>
                <a:ext uri="{FF2B5EF4-FFF2-40B4-BE49-F238E27FC236}">
                  <a16:creationId xmlns:a16="http://schemas.microsoft.com/office/drawing/2014/main" id="{97FA53FD-193C-2325-7EF0-E79C7C4DB741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5" name="Google Shape;1265;p62">
            <a:extLst>
              <a:ext uri="{FF2B5EF4-FFF2-40B4-BE49-F238E27FC236}">
                <a16:creationId xmlns:a16="http://schemas.microsoft.com/office/drawing/2014/main" id="{048444A8-ECCE-49E4-0880-B036210B7616}"/>
              </a:ext>
            </a:extLst>
          </p:cNvPr>
          <p:cNvGrpSpPr/>
          <p:nvPr/>
        </p:nvGrpSpPr>
        <p:grpSpPr>
          <a:xfrm>
            <a:off x="2248330" y="658099"/>
            <a:ext cx="336634" cy="336692"/>
            <a:chOff x="864491" y="1723250"/>
            <a:chExt cx="397866" cy="397887"/>
          </a:xfrm>
        </p:grpSpPr>
        <p:sp>
          <p:nvSpPr>
            <p:cNvPr id="1176" name="Google Shape;1266;p62">
              <a:extLst>
                <a:ext uri="{FF2B5EF4-FFF2-40B4-BE49-F238E27FC236}">
                  <a16:creationId xmlns:a16="http://schemas.microsoft.com/office/drawing/2014/main" id="{C6A84713-5AC3-928D-80C7-6130EC89A334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267;p62">
              <a:extLst>
                <a:ext uri="{FF2B5EF4-FFF2-40B4-BE49-F238E27FC236}">
                  <a16:creationId xmlns:a16="http://schemas.microsoft.com/office/drawing/2014/main" id="{5316210E-BA40-B6FD-CC7A-CAA6ADCE7451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268;p62">
              <a:extLst>
                <a:ext uri="{FF2B5EF4-FFF2-40B4-BE49-F238E27FC236}">
                  <a16:creationId xmlns:a16="http://schemas.microsoft.com/office/drawing/2014/main" id="{41059B8D-9570-5C86-716D-9DC4167618AC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7" name="Google Shape;1269;p62">
            <a:extLst>
              <a:ext uri="{FF2B5EF4-FFF2-40B4-BE49-F238E27FC236}">
                <a16:creationId xmlns:a16="http://schemas.microsoft.com/office/drawing/2014/main" id="{820BB4F9-D9C4-AE58-EC75-69B5525BDBE6}"/>
              </a:ext>
            </a:extLst>
          </p:cNvPr>
          <p:cNvSpPr/>
          <p:nvPr/>
        </p:nvSpPr>
        <p:spPr>
          <a:xfrm>
            <a:off x="850863" y="1334324"/>
            <a:ext cx="3227983" cy="9153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ebas Neue"/>
              </a:rPr>
              <a:t>THANKS!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2F2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"/>
          <p:cNvSpPr/>
          <p:nvPr/>
        </p:nvSpPr>
        <p:spPr>
          <a:xfrm rot="5400000">
            <a:off x="1709188" y="885868"/>
            <a:ext cx="618394" cy="2498648"/>
          </a:xfrm>
          <a:prstGeom prst="trapezoid">
            <a:avLst>
              <a:gd name="adj" fmla="val 18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3"/>
          <p:cNvSpPr/>
          <p:nvPr/>
        </p:nvSpPr>
        <p:spPr>
          <a:xfrm rot="16200000">
            <a:off x="7037238" y="963553"/>
            <a:ext cx="468000" cy="2175300"/>
          </a:xfrm>
          <a:prstGeom prst="trapezoid">
            <a:avLst>
              <a:gd name="adj" fmla="val 1149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3"/>
          <p:cNvSpPr/>
          <p:nvPr/>
        </p:nvSpPr>
        <p:spPr>
          <a:xfrm rot="5400000">
            <a:off x="6871203" y="2809938"/>
            <a:ext cx="468000" cy="2175300"/>
          </a:xfrm>
          <a:prstGeom prst="trapezoid">
            <a:avLst>
              <a:gd name="adj" fmla="val 912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3"/>
          <p:cNvSpPr/>
          <p:nvPr/>
        </p:nvSpPr>
        <p:spPr>
          <a:xfrm rot="-5400000">
            <a:off x="1637750" y="2758745"/>
            <a:ext cx="468000" cy="2175300"/>
          </a:xfrm>
          <a:prstGeom prst="trapezoid">
            <a:avLst>
              <a:gd name="adj" fmla="val 105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3"/>
          <p:cNvSpPr txBox="1">
            <a:spLocks noGrp="1"/>
          </p:cNvSpPr>
          <p:nvPr>
            <p:ph type="subTitle" idx="1"/>
          </p:nvPr>
        </p:nvSpPr>
        <p:spPr>
          <a:xfrm>
            <a:off x="239063" y="2062288"/>
            <a:ext cx="3513517" cy="1758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PROJECT PRESENTATION</a:t>
            </a:r>
          </a:p>
        </p:txBody>
      </p:sp>
      <p:sp>
        <p:nvSpPr>
          <p:cNvPr id="331" name="Google Shape;331;p3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32" name="Google Shape;332;p33"/>
          <p:cNvSpPr txBox="1">
            <a:spLocks noGrp="1"/>
          </p:cNvSpPr>
          <p:nvPr>
            <p:ph type="title"/>
          </p:nvPr>
        </p:nvSpPr>
        <p:spPr>
          <a:xfrm>
            <a:off x="1428795" y="1261174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4" name="Google Shape;334;p33"/>
          <p:cNvSpPr txBox="1">
            <a:spLocks noGrp="1"/>
          </p:cNvSpPr>
          <p:nvPr>
            <p:ph type="title" idx="3"/>
          </p:nvPr>
        </p:nvSpPr>
        <p:spPr>
          <a:xfrm>
            <a:off x="6608482" y="1287551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5" name="Google Shape;335;p33"/>
          <p:cNvSpPr txBox="1">
            <a:spLocks noGrp="1"/>
          </p:cNvSpPr>
          <p:nvPr>
            <p:ph type="subTitle" idx="4"/>
          </p:nvPr>
        </p:nvSpPr>
        <p:spPr>
          <a:xfrm>
            <a:off x="5907532" y="1865503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COMPANY</a:t>
            </a:r>
          </a:p>
        </p:txBody>
      </p:sp>
      <p:sp>
        <p:nvSpPr>
          <p:cNvPr id="337" name="Google Shape;337;p33"/>
          <p:cNvSpPr txBox="1">
            <a:spLocks noGrp="1"/>
          </p:cNvSpPr>
          <p:nvPr>
            <p:ph type="title" idx="6"/>
          </p:nvPr>
        </p:nvSpPr>
        <p:spPr>
          <a:xfrm>
            <a:off x="6785345" y="3089974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8" name="Google Shape;338;p33"/>
          <p:cNvSpPr txBox="1">
            <a:spLocks noGrp="1"/>
          </p:cNvSpPr>
          <p:nvPr>
            <p:ph type="subTitle" idx="7"/>
          </p:nvPr>
        </p:nvSpPr>
        <p:spPr>
          <a:xfrm>
            <a:off x="5908549" y="3711888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&amp; STRATEGY</a:t>
            </a:r>
            <a:endParaRPr/>
          </a:p>
        </p:txBody>
      </p:sp>
      <p:sp>
        <p:nvSpPr>
          <p:cNvPr id="340" name="Google Shape;340;p33"/>
          <p:cNvSpPr txBox="1">
            <a:spLocks noGrp="1"/>
          </p:cNvSpPr>
          <p:nvPr>
            <p:ph type="title" idx="13"/>
          </p:nvPr>
        </p:nvSpPr>
        <p:spPr>
          <a:xfrm>
            <a:off x="1428795" y="3047582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1" name="Google Shape;341;p33"/>
          <p:cNvSpPr txBox="1">
            <a:spLocks noGrp="1"/>
          </p:cNvSpPr>
          <p:nvPr>
            <p:ph type="subTitle" idx="14"/>
          </p:nvPr>
        </p:nvSpPr>
        <p:spPr>
          <a:xfrm>
            <a:off x="727845" y="3660691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/>
          <p:nvPr/>
        </p:nvSpPr>
        <p:spPr>
          <a:xfrm rot="5400000">
            <a:off x="2314750" y="2330025"/>
            <a:ext cx="656400" cy="2905800"/>
          </a:xfrm>
          <a:prstGeom prst="trapezoid">
            <a:avLst>
              <a:gd name="adj" fmla="val 1116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5"/>
          <p:cNvSpPr txBox="1">
            <a:spLocks noGrp="1"/>
          </p:cNvSpPr>
          <p:nvPr>
            <p:ph type="title"/>
          </p:nvPr>
        </p:nvSpPr>
        <p:spPr>
          <a:xfrm>
            <a:off x="363807" y="2061625"/>
            <a:ext cx="4362773" cy="9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PROJECT PRESENTATION</a:t>
            </a:r>
          </a:p>
        </p:txBody>
      </p:sp>
      <p:sp>
        <p:nvSpPr>
          <p:cNvPr id="392" name="Google Shape;392;p35"/>
          <p:cNvSpPr txBox="1">
            <a:spLocks noGrp="1"/>
          </p:cNvSpPr>
          <p:nvPr>
            <p:ph type="subTitle" idx="1"/>
          </p:nvPr>
        </p:nvSpPr>
        <p:spPr>
          <a:xfrm>
            <a:off x="1290550" y="3525225"/>
            <a:ext cx="27048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grpSp>
        <p:nvGrpSpPr>
          <p:cNvPr id="393" name="Google Shape;393;p35"/>
          <p:cNvGrpSpPr/>
          <p:nvPr/>
        </p:nvGrpSpPr>
        <p:grpSpPr>
          <a:xfrm>
            <a:off x="5049689" y="1860058"/>
            <a:ext cx="2903362" cy="2517767"/>
            <a:chOff x="5049689" y="1350618"/>
            <a:chExt cx="2903362" cy="2517767"/>
          </a:xfrm>
        </p:grpSpPr>
        <p:sp>
          <p:nvSpPr>
            <p:cNvPr id="394" name="Google Shape;394;p35"/>
            <p:cNvSpPr/>
            <p:nvPr/>
          </p:nvSpPr>
          <p:spPr>
            <a:xfrm>
              <a:off x="5085970" y="3211985"/>
              <a:ext cx="2830800" cy="656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35"/>
            <p:cNvGrpSpPr/>
            <p:nvPr/>
          </p:nvGrpSpPr>
          <p:grpSpPr>
            <a:xfrm flipH="1">
              <a:off x="5049689" y="1350618"/>
              <a:ext cx="2903362" cy="2442254"/>
              <a:chOff x="5848150" y="2254400"/>
              <a:chExt cx="1106675" cy="930950"/>
            </a:xfrm>
          </p:grpSpPr>
          <p:sp>
            <p:nvSpPr>
              <p:cNvPr id="396" name="Google Shape;396;p35"/>
              <p:cNvSpPr/>
              <p:nvPr/>
            </p:nvSpPr>
            <p:spPr>
              <a:xfrm>
                <a:off x="6139475" y="2476700"/>
                <a:ext cx="814625" cy="514400"/>
              </a:xfrm>
              <a:custGeom>
                <a:avLst/>
                <a:gdLst/>
                <a:ahLst/>
                <a:cxnLst/>
                <a:rect l="l" t="t" r="r" b="b"/>
                <a:pathLst>
                  <a:path w="32585" h="20576" extrusionOk="0">
                    <a:moveTo>
                      <a:pt x="30636" y="1"/>
                    </a:moveTo>
                    <a:cubicBezTo>
                      <a:pt x="30636" y="1"/>
                      <a:pt x="27146" y="8913"/>
                      <a:pt x="25045" y="9929"/>
                    </a:cubicBezTo>
                    <a:cubicBezTo>
                      <a:pt x="23474" y="10671"/>
                      <a:pt x="15377" y="12400"/>
                      <a:pt x="10581" y="12400"/>
                    </a:cubicBezTo>
                    <a:cubicBezTo>
                      <a:pt x="8912" y="12400"/>
                      <a:pt x="7643" y="12191"/>
                      <a:pt x="7188" y="11657"/>
                    </a:cubicBezTo>
                    <a:cubicBezTo>
                      <a:pt x="5443" y="9607"/>
                      <a:pt x="5138" y="3542"/>
                      <a:pt x="3765" y="2576"/>
                    </a:cubicBezTo>
                    <a:cubicBezTo>
                      <a:pt x="3689" y="2523"/>
                      <a:pt x="3609" y="2498"/>
                      <a:pt x="3527" y="2498"/>
                    </a:cubicBezTo>
                    <a:cubicBezTo>
                      <a:pt x="2124" y="2498"/>
                      <a:pt x="0" y="9869"/>
                      <a:pt x="3393" y="16045"/>
                    </a:cubicBezTo>
                    <a:cubicBezTo>
                      <a:pt x="5175" y="19291"/>
                      <a:pt x="10013" y="20575"/>
                      <a:pt x="14958" y="20575"/>
                    </a:cubicBezTo>
                    <a:cubicBezTo>
                      <a:pt x="19977" y="20575"/>
                      <a:pt x="25105" y="19253"/>
                      <a:pt x="27264" y="17316"/>
                    </a:cubicBezTo>
                    <a:cubicBezTo>
                      <a:pt x="31534" y="13470"/>
                      <a:pt x="32584" y="5219"/>
                      <a:pt x="31805" y="1746"/>
                    </a:cubicBezTo>
                    <a:cubicBezTo>
                      <a:pt x="31619" y="1051"/>
                      <a:pt x="31212" y="441"/>
                      <a:pt x="306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5"/>
              <p:cNvSpPr/>
              <p:nvPr/>
            </p:nvSpPr>
            <p:spPr>
              <a:xfrm>
                <a:off x="5848150" y="2415725"/>
                <a:ext cx="721775" cy="578025"/>
              </a:xfrm>
              <a:custGeom>
                <a:avLst/>
                <a:gdLst/>
                <a:ahLst/>
                <a:cxnLst/>
                <a:rect l="l" t="t" r="r" b="b"/>
                <a:pathLst>
                  <a:path w="28871" h="23121" extrusionOk="0">
                    <a:moveTo>
                      <a:pt x="1051" y="0"/>
                    </a:moveTo>
                    <a:cubicBezTo>
                      <a:pt x="1051" y="0"/>
                      <a:pt x="1" y="2762"/>
                      <a:pt x="746" y="8302"/>
                    </a:cubicBezTo>
                    <a:cubicBezTo>
                      <a:pt x="1475" y="13893"/>
                      <a:pt x="4440" y="18484"/>
                      <a:pt x="13876" y="21229"/>
                    </a:cubicBezTo>
                    <a:cubicBezTo>
                      <a:pt x="19231" y="22784"/>
                      <a:pt x="23331" y="23121"/>
                      <a:pt x="25879" y="23121"/>
                    </a:cubicBezTo>
                    <a:cubicBezTo>
                      <a:pt x="27829" y="23121"/>
                      <a:pt x="28870" y="22923"/>
                      <a:pt x="28870" y="22923"/>
                    </a:cubicBezTo>
                    <a:lnTo>
                      <a:pt x="28870" y="22923"/>
                    </a:lnTo>
                    <a:cubicBezTo>
                      <a:pt x="28113" y="22982"/>
                      <a:pt x="27347" y="23013"/>
                      <a:pt x="26584" y="23013"/>
                    </a:cubicBezTo>
                    <a:cubicBezTo>
                      <a:pt x="21647" y="23013"/>
                      <a:pt x="16821" y="21727"/>
                      <a:pt x="15046" y="18484"/>
                    </a:cubicBezTo>
                    <a:cubicBezTo>
                      <a:pt x="11653" y="12308"/>
                      <a:pt x="13777" y="4937"/>
                      <a:pt x="15180" y="4937"/>
                    </a:cubicBezTo>
                    <a:cubicBezTo>
                      <a:pt x="15262" y="4937"/>
                      <a:pt x="15342" y="4962"/>
                      <a:pt x="15418" y="5015"/>
                    </a:cubicBezTo>
                    <a:cubicBezTo>
                      <a:pt x="15740" y="5252"/>
                      <a:pt x="16011" y="5744"/>
                      <a:pt x="16248" y="6421"/>
                    </a:cubicBezTo>
                    <a:cubicBezTo>
                      <a:pt x="16248" y="6421"/>
                      <a:pt x="15893" y="4710"/>
                      <a:pt x="15317" y="4490"/>
                    </a:cubicBezTo>
                    <a:cubicBezTo>
                      <a:pt x="15250" y="4466"/>
                      <a:pt x="15157" y="4456"/>
                      <a:pt x="15039" y="4456"/>
                    </a:cubicBezTo>
                    <a:cubicBezTo>
                      <a:pt x="14283" y="4456"/>
                      <a:pt x="12475" y="4869"/>
                      <a:pt x="9704" y="4869"/>
                    </a:cubicBezTo>
                    <a:cubicBezTo>
                      <a:pt x="9146" y="4869"/>
                      <a:pt x="8548" y="4852"/>
                      <a:pt x="7913" y="4812"/>
                    </a:cubicBezTo>
                    <a:cubicBezTo>
                      <a:pt x="3643" y="4541"/>
                      <a:pt x="1051" y="0"/>
                      <a:pt x="10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5"/>
              <p:cNvSpPr/>
              <p:nvPr/>
            </p:nvSpPr>
            <p:spPr>
              <a:xfrm>
                <a:off x="5873475" y="2254400"/>
                <a:ext cx="1081350" cy="533275"/>
              </a:xfrm>
              <a:custGeom>
                <a:avLst/>
                <a:gdLst/>
                <a:ahLst/>
                <a:cxnLst/>
                <a:rect l="l" t="t" r="r" b="b"/>
                <a:pathLst>
                  <a:path w="43254" h="21331" extrusionOk="0">
                    <a:moveTo>
                      <a:pt x="17019" y="1"/>
                    </a:moveTo>
                    <a:cubicBezTo>
                      <a:pt x="13736" y="1"/>
                      <a:pt x="9851" y="399"/>
                      <a:pt x="6777" y="782"/>
                    </a:cubicBezTo>
                    <a:cubicBezTo>
                      <a:pt x="1084" y="1493"/>
                      <a:pt x="0" y="6491"/>
                      <a:pt x="0" y="6491"/>
                    </a:cubicBezTo>
                    <a:cubicBezTo>
                      <a:pt x="0" y="6491"/>
                      <a:pt x="2592" y="11032"/>
                      <a:pt x="6862" y="11303"/>
                    </a:cubicBezTo>
                    <a:cubicBezTo>
                      <a:pt x="7474" y="11339"/>
                      <a:pt x="8051" y="11354"/>
                      <a:pt x="8590" y="11354"/>
                    </a:cubicBezTo>
                    <a:cubicBezTo>
                      <a:pt x="11385" y="11354"/>
                      <a:pt x="13204" y="10947"/>
                      <a:pt x="13976" y="10947"/>
                    </a:cubicBezTo>
                    <a:cubicBezTo>
                      <a:pt x="14099" y="10947"/>
                      <a:pt x="14196" y="10957"/>
                      <a:pt x="14266" y="10981"/>
                    </a:cubicBezTo>
                    <a:cubicBezTo>
                      <a:pt x="14842" y="11201"/>
                      <a:pt x="15180" y="12895"/>
                      <a:pt x="15197" y="12912"/>
                    </a:cubicBezTo>
                    <a:cubicBezTo>
                      <a:pt x="15960" y="15081"/>
                      <a:pt x="16468" y="19012"/>
                      <a:pt x="17790" y="20587"/>
                    </a:cubicBezTo>
                    <a:cubicBezTo>
                      <a:pt x="18240" y="21120"/>
                      <a:pt x="19505" y="21330"/>
                      <a:pt x="21172" y="21330"/>
                    </a:cubicBezTo>
                    <a:cubicBezTo>
                      <a:pt x="25965" y="21330"/>
                      <a:pt x="34075" y="19596"/>
                      <a:pt x="35647" y="18842"/>
                    </a:cubicBezTo>
                    <a:cubicBezTo>
                      <a:pt x="37748" y="17843"/>
                      <a:pt x="41238" y="8914"/>
                      <a:pt x="41238" y="8914"/>
                    </a:cubicBezTo>
                    <a:cubicBezTo>
                      <a:pt x="41814" y="9354"/>
                      <a:pt x="42221" y="9981"/>
                      <a:pt x="42407" y="10659"/>
                    </a:cubicBezTo>
                    <a:cubicBezTo>
                      <a:pt x="42525" y="11286"/>
                      <a:pt x="42610" y="11913"/>
                      <a:pt x="42627" y="12540"/>
                    </a:cubicBezTo>
                    <a:cubicBezTo>
                      <a:pt x="42644" y="12438"/>
                      <a:pt x="42644" y="12387"/>
                      <a:pt x="42644" y="12387"/>
                    </a:cubicBezTo>
                    <a:cubicBezTo>
                      <a:pt x="42644" y="12387"/>
                      <a:pt x="43254" y="9168"/>
                      <a:pt x="41560" y="8524"/>
                    </a:cubicBezTo>
                    <a:cubicBezTo>
                      <a:pt x="41357" y="8445"/>
                      <a:pt x="41130" y="8411"/>
                      <a:pt x="40879" y="8411"/>
                    </a:cubicBezTo>
                    <a:cubicBezTo>
                      <a:pt x="39340" y="8411"/>
                      <a:pt x="36914" y="9685"/>
                      <a:pt x="33893" y="9685"/>
                    </a:cubicBezTo>
                    <a:cubicBezTo>
                      <a:pt x="33282" y="9685"/>
                      <a:pt x="32645" y="9633"/>
                      <a:pt x="31987" y="9507"/>
                    </a:cubicBezTo>
                    <a:cubicBezTo>
                      <a:pt x="27548" y="8660"/>
                      <a:pt x="25498" y="2967"/>
                      <a:pt x="23245" y="1137"/>
                    </a:cubicBezTo>
                    <a:cubicBezTo>
                      <a:pt x="22205" y="293"/>
                      <a:pt x="19833" y="1"/>
                      <a:pt x="170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5"/>
              <p:cNvSpPr/>
              <p:nvPr/>
            </p:nvSpPr>
            <p:spPr>
              <a:xfrm>
                <a:off x="6278800" y="2644600"/>
                <a:ext cx="485850" cy="143875"/>
              </a:xfrm>
              <a:custGeom>
                <a:avLst/>
                <a:gdLst/>
                <a:ahLst/>
                <a:cxnLst/>
                <a:rect l="l" t="t" r="r" b="b"/>
                <a:pathLst>
                  <a:path w="19434" h="5755" extrusionOk="0">
                    <a:moveTo>
                      <a:pt x="8571" y="0"/>
                    </a:moveTo>
                    <a:cubicBezTo>
                      <a:pt x="8443" y="0"/>
                      <a:pt x="8314" y="1"/>
                      <a:pt x="8184" y="2"/>
                    </a:cubicBezTo>
                    <a:cubicBezTo>
                      <a:pt x="5609" y="19"/>
                      <a:pt x="1" y="1137"/>
                      <a:pt x="1" y="1137"/>
                    </a:cubicBezTo>
                    <a:cubicBezTo>
                      <a:pt x="1" y="1137"/>
                      <a:pt x="916" y="3916"/>
                      <a:pt x="1441" y="4831"/>
                    </a:cubicBezTo>
                    <a:cubicBezTo>
                      <a:pt x="1808" y="5491"/>
                      <a:pt x="2069" y="5754"/>
                      <a:pt x="4132" y="5754"/>
                    </a:cubicBezTo>
                    <a:cubicBezTo>
                      <a:pt x="4929" y="5754"/>
                      <a:pt x="5995" y="5715"/>
                      <a:pt x="7439" y="5644"/>
                    </a:cubicBezTo>
                    <a:cubicBezTo>
                      <a:pt x="12623" y="5373"/>
                      <a:pt x="19434" y="3272"/>
                      <a:pt x="19434" y="3272"/>
                    </a:cubicBezTo>
                    <a:cubicBezTo>
                      <a:pt x="19434" y="3272"/>
                      <a:pt x="19366" y="2594"/>
                      <a:pt x="17587" y="1527"/>
                    </a:cubicBezTo>
                    <a:cubicBezTo>
                      <a:pt x="16645" y="965"/>
                      <a:pt x="13624" y="0"/>
                      <a:pt x="85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5"/>
              <p:cNvSpPr/>
              <p:nvPr/>
            </p:nvSpPr>
            <p:spPr>
              <a:xfrm>
                <a:off x="6273825" y="2970575"/>
                <a:ext cx="69925" cy="21477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8591" extrusionOk="0">
                    <a:moveTo>
                      <a:pt x="662" y="1"/>
                    </a:moveTo>
                    <a:lnTo>
                      <a:pt x="1" y="8590"/>
                    </a:lnTo>
                    <a:lnTo>
                      <a:pt x="577" y="8590"/>
                    </a:lnTo>
                    <a:lnTo>
                      <a:pt x="2796" y="407"/>
                    </a:lnTo>
                    <a:lnTo>
                      <a:pt x="6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5"/>
              <p:cNvSpPr/>
              <p:nvPr/>
            </p:nvSpPr>
            <p:spPr>
              <a:xfrm>
                <a:off x="5973525" y="2893500"/>
                <a:ext cx="126250" cy="153350"/>
              </a:xfrm>
              <a:custGeom>
                <a:avLst/>
                <a:gdLst/>
                <a:ahLst/>
                <a:cxnLst/>
                <a:rect l="l" t="t" r="r" b="b"/>
                <a:pathLst>
                  <a:path w="5050" h="6134" extrusionOk="0">
                    <a:moveTo>
                      <a:pt x="3423" y="0"/>
                    </a:moveTo>
                    <a:lnTo>
                      <a:pt x="1" y="6133"/>
                    </a:lnTo>
                    <a:lnTo>
                      <a:pt x="492" y="6133"/>
                    </a:lnTo>
                    <a:lnTo>
                      <a:pt x="5049" y="762"/>
                    </a:lnTo>
                    <a:lnTo>
                      <a:pt x="34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5"/>
              <p:cNvSpPr/>
              <p:nvPr/>
            </p:nvSpPr>
            <p:spPr>
              <a:xfrm>
                <a:off x="6732550" y="2939650"/>
                <a:ext cx="110575" cy="155900"/>
              </a:xfrm>
              <a:custGeom>
                <a:avLst/>
                <a:gdLst/>
                <a:ahLst/>
                <a:cxnLst/>
                <a:rect l="l" t="t" r="r" b="b"/>
                <a:pathLst>
                  <a:path w="4423" h="6236" extrusionOk="0">
                    <a:moveTo>
                      <a:pt x="1661" y="1"/>
                    </a:moveTo>
                    <a:lnTo>
                      <a:pt x="0" y="695"/>
                    </a:lnTo>
                    <a:lnTo>
                      <a:pt x="4067" y="6236"/>
                    </a:lnTo>
                    <a:lnTo>
                      <a:pt x="4422" y="6236"/>
                    </a:ln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3" name="Google Shape;403;p35"/>
          <p:cNvSpPr/>
          <p:nvPr/>
        </p:nvSpPr>
        <p:spPr>
          <a:xfrm>
            <a:off x="1854466" y="490851"/>
            <a:ext cx="858288" cy="919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ebas Neue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6"/>
          <p:cNvSpPr txBox="1">
            <a:spLocks noGrp="1"/>
          </p:cNvSpPr>
          <p:nvPr>
            <p:ph type="body" idx="1"/>
          </p:nvPr>
        </p:nvSpPr>
        <p:spPr>
          <a:xfrm>
            <a:off x="391507" y="1187561"/>
            <a:ext cx="4177700" cy="759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" dirty="0"/>
              <a:t>It's Friday night and you are home and don't know what to watch with your friends? We got you</a:t>
            </a:r>
            <a:endParaRPr lang="en-US" dirty="0"/>
          </a:p>
        </p:txBody>
      </p:sp>
      <p:pic>
        <p:nvPicPr>
          <p:cNvPr id="409" name="Google Shape;409;p36"/>
          <p:cNvPicPr preferRelativeResize="0"/>
          <p:nvPr/>
        </p:nvPicPr>
        <p:blipFill rotWithShape="1">
          <a:blip r:embed="rId3">
            <a:alphaModFix amt="82000"/>
          </a:blip>
          <a:srcRect t="8857" r="-16618" b="8742"/>
          <a:stretch/>
        </p:blipFill>
        <p:spPr>
          <a:xfrm>
            <a:off x="4346239" y="598050"/>
            <a:ext cx="5595000" cy="3953100"/>
          </a:xfrm>
          <a:prstGeom prst="parallelogram">
            <a:avLst>
              <a:gd name="adj" fmla="val 19671"/>
            </a:avLst>
          </a:prstGeom>
          <a:noFill/>
          <a:ln>
            <a:noFill/>
          </a:ln>
        </p:spPr>
      </p:pic>
      <p:sp>
        <p:nvSpPr>
          <p:cNvPr id="410" name="Google Shape;410;p36"/>
          <p:cNvSpPr txBox="1">
            <a:spLocks noGrp="1"/>
          </p:cNvSpPr>
          <p:nvPr>
            <p:ph type="title"/>
          </p:nvPr>
        </p:nvSpPr>
        <p:spPr>
          <a:xfrm>
            <a:off x="722375" y="387600"/>
            <a:ext cx="36438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PRODUCT</a:t>
            </a:r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977DF2-D938-4270-A4BC-FF1970420669}"/>
              </a:ext>
            </a:extLst>
          </p:cNvPr>
          <p:cNvGrpSpPr/>
          <p:nvPr/>
        </p:nvGrpSpPr>
        <p:grpSpPr>
          <a:xfrm>
            <a:off x="1067802" y="2026570"/>
            <a:ext cx="2128085" cy="2037848"/>
            <a:chOff x="6534650" y="1319715"/>
            <a:chExt cx="2128085" cy="203784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EB9C86A-6139-5105-EE63-BA33CD16BFDB}"/>
                </a:ext>
              </a:extLst>
            </p:cNvPr>
            <p:cNvSpPr/>
            <p:nvPr/>
          </p:nvSpPr>
          <p:spPr>
            <a:xfrm>
              <a:off x="6534650" y="1319715"/>
              <a:ext cx="2128085" cy="2037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039FACE-00DD-83F3-973E-6A25A13EE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4282" y="1684841"/>
              <a:ext cx="2013787" cy="9616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89;p35">
            <a:extLst>
              <a:ext uri="{FF2B5EF4-FFF2-40B4-BE49-F238E27FC236}">
                <a16:creationId xmlns:a16="http://schemas.microsoft.com/office/drawing/2014/main" id="{71CDA091-C669-1A01-2EFB-11B099C63CCA}"/>
              </a:ext>
            </a:extLst>
          </p:cNvPr>
          <p:cNvSpPr/>
          <p:nvPr/>
        </p:nvSpPr>
        <p:spPr>
          <a:xfrm rot="5400000">
            <a:off x="946159" y="1555491"/>
            <a:ext cx="468407" cy="2071110"/>
          </a:xfrm>
          <a:prstGeom prst="trapezoid">
            <a:avLst>
              <a:gd name="adj" fmla="val 1116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6"/>
          <p:cNvSpPr txBox="1">
            <a:spLocks noGrp="1"/>
          </p:cNvSpPr>
          <p:nvPr>
            <p:ph type="body" idx="1"/>
          </p:nvPr>
        </p:nvSpPr>
        <p:spPr>
          <a:xfrm>
            <a:off x="286231" y="676219"/>
            <a:ext cx="4598805" cy="759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" dirty="0"/>
              <a:t>Our product is an online application that allows users, just from a movie title to have the following information on :</a:t>
            </a:r>
            <a:endParaRPr lang="en-US" dirty="0"/>
          </a:p>
        </p:txBody>
      </p:sp>
      <p:sp>
        <p:nvSpPr>
          <p:cNvPr id="410" name="Google Shape;410;p36"/>
          <p:cNvSpPr txBox="1">
            <a:spLocks noGrp="1"/>
          </p:cNvSpPr>
          <p:nvPr>
            <p:ph type="title"/>
          </p:nvPr>
        </p:nvSpPr>
        <p:spPr>
          <a:xfrm>
            <a:off x="391507" y="86811"/>
            <a:ext cx="36438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PRODUCT</a:t>
            </a:r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977DF2-D938-4270-A4BC-FF1970420669}"/>
              </a:ext>
            </a:extLst>
          </p:cNvPr>
          <p:cNvGrpSpPr/>
          <p:nvPr/>
        </p:nvGrpSpPr>
        <p:grpSpPr>
          <a:xfrm>
            <a:off x="5654842" y="1236998"/>
            <a:ext cx="2128085" cy="2037848"/>
            <a:chOff x="6534650" y="1319715"/>
            <a:chExt cx="2128085" cy="203784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EB9C86A-6139-5105-EE63-BA33CD16BFDB}"/>
                </a:ext>
              </a:extLst>
            </p:cNvPr>
            <p:cNvSpPr/>
            <p:nvPr/>
          </p:nvSpPr>
          <p:spPr>
            <a:xfrm>
              <a:off x="6534650" y="1319715"/>
              <a:ext cx="2128085" cy="2037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039FACE-00DD-83F3-973E-6A25A13EE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4282" y="1684841"/>
              <a:ext cx="2013787" cy="961685"/>
            </a:xfrm>
            <a:prstGeom prst="rect">
              <a:avLst/>
            </a:prstGeom>
          </p:spPr>
        </p:pic>
      </p:grpSp>
      <p:sp>
        <p:nvSpPr>
          <p:cNvPr id="4" name="Google Shape;389;p35">
            <a:extLst>
              <a:ext uri="{FF2B5EF4-FFF2-40B4-BE49-F238E27FC236}">
                <a16:creationId xmlns:a16="http://schemas.microsoft.com/office/drawing/2014/main" id="{F3902204-61A6-1854-00D1-A786363138FF}"/>
              </a:ext>
            </a:extLst>
          </p:cNvPr>
          <p:cNvSpPr/>
          <p:nvPr/>
        </p:nvSpPr>
        <p:spPr>
          <a:xfrm rot="5400000">
            <a:off x="938639" y="841116"/>
            <a:ext cx="468407" cy="2071110"/>
          </a:xfrm>
          <a:prstGeom prst="trapezoid">
            <a:avLst>
              <a:gd name="adj" fmla="val 1116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92;p35">
            <a:extLst>
              <a:ext uri="{FF2B5EF4-FFF2-40B4-BE49-F238E27FC236}">
                <a16:creationId xmlns:a16="http://schemas.microsoft.com/office/drawing/2014/main" id="{D0066714-8E22-9534-0DE0-2C37A71F97E7}"/>
              </a:ext>
            </a:extLst>
          </p:cNvPr>
          <p:cNvSpPr txBox="1">
            <a:spLocks/>
          </p:cNvSpPr>
          <p:nvPr/>
        </p:nvSpPr>
        <p:spPr>
          <a:xfrm>
            <a:off x="-250996" y="1577613"/>
            <a:ext cx="27048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en-US" dirty="0"/>
              <a:t>CASTING</a:t>
            </a:r>
          </a:p>
        </p:txBody>
      </p:sp>
      <p:pic>
        <p:nvPicPr>
          <p:cNvPr id="10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38A57166-846F-B866-4F2F-37D816DC5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229" y="1448301"/>
            <a:ext cx="682793" cy="667753"/>
          </a:xfrm>
          <a:prstGeom prst="rect">
            <a:avLst/>
          </a:prstGeom>
        </p:spPr>
      </p:pic>
      <p:sp>
        <p:nvSpPr>
          <p:cNvPr id="11" name="Google Shape;392;p35">
            <a:extLst>
              <a:ext uri="{FF2B5EF4-FFF2-40B4-BE49-F238E27FC236}">
                <a16:creationId xmlns:a16="http://schemas.microsoft.com/office/drawing/2014/main" id="{0616C793-444E-AF48-EC3A-8998E56756F6}"/>
              </a:ext>
            </a:extLst>
          </p:cNvPr>
          <p:cNvSpPr txBox="1">
            <a:spLocks/>
          </p:cNvSpPr>
          <p:nvPr/>
        </p:nvSpPr>
        <p:spPr>
          <a:xfrm>
            <a:off x="-281076" y="2314547"/>
            <a:ext cx="27048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en-US" dirty="0"/>
              <a:t>PLOT</a:t>
            </a:r>
          </a:p>
        </p:txBody>
      </p:sp>
      <p:sp>
        <p:nvSpPr>
          <p:cNvPr id="14" name="Google Shape;389;p35">
            <a:extLst>
              <a:ext uri="{FF2B5EF4-FFF2-40B4-BE49-F238E27FC236}">
                <a16:creationId xmlns:a16="http://schemas.microsoft.com/office/drawing/2014/main" id="{09DFD9AF-D2FA-A943-E301-D90184D66ADB}"/>
              </a:ext>
            </a:extLst>
          </p:cNvPr>
          <p:cNvSpPr/>
          <p:nvPr/>
        </p:nvSpPr>
        <p:spPr>
          <a:xfrm rot="5400000">
            <a:off x="946158" y="2382662"/>
            <a:ext cx="468407" cy="2071110"/>
          </a:xfrm>
          <a:prstGeom prst="trapezoid">
            <a:avLst>
              <a:gd name="adj" fmla="val 1116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89;p35">
            <a:extLst>
              <a:ext uri="{FF2B5EF4-FFF2-40B4-BE49-F238E27FC236}">
                <a16:creationId xmlns:a16="http://schemas.microsoft.com/office/drawing/2014/main" id="{22158BBF-E8BF-1A65-7FAB-9DC7E5A9051D}"/>
              </a:ext>
            </a:extLst>
          </p:cNvPr>
          <p:cNvSpPr/>
          <p:nvPr/>
        </p:nvSpPr>
        <p:spPr>
          <a:xfrm rot="5400000">
            <a:off x="946158" y="3202314"/>
            <a:ext cx="468407" cy="2071110"/>
          </a:xfrm>
          <a:prstGeom prst="trapezoid">
            <a:avLst>
              <a:gd name="adj" fmla="val 1116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89;p35">
            <a:extLst>
              <a:ext uri="{FF2B5EF4-FFF2-40B4-BE49-F238E27FC236}">
                <a16:creationId xmlns:a16="http://schemas.microsoft.com/office/drawing/2014/main" id="{910C7A8F-35A0-A278-8E75-31D77AD61B53}"/>
              </a:ext>
            </a:extLst>
          </p:cNvPr>
          <p:cNvSpPr/>
          <p:nvPr/>
        </p:nvSpPr>
        <p:spPr>
          <a:xfrm rot="5400000">
            <a:off x="946159" y="3871570"/>
            <a:ext cx="468407" cy="2071110"/>
          </a:xfrm>
          <a:prstGeom prst="trapezoid">
            <a:avLst>
              <a:gd name="adj" fmla="val 1116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92;p35">
            <a:extLst>
              <a:ext uri="{FF2B5EF4-FFF2-40B4-BE49-F238E27FC236}">
                <a16:creationId xmlns:a16="http://schemas.microsoft.com/office/drawing/2014/main" id="{3A03BF35-B406-311C-9B3C-9832152398FD}"/>
              </a:ext>
            </a:extLst>
          </p:cNvPr>
          <p:cNvSpPr txBox="1">
            <a:spLocks/>
          </p:cNvSpPr>
          <p:nvPr/>
        </p:nvSpPr>
        <p:spPr>
          <a:xfrm>
            <a:off x="-205878" y="3096600"/>
            <a:ext cx="27048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endParaRPr lang="en-US" dirty="0"/>
          </a:p>
        </p:txBody>
      </p:sp>
      <p:sp>
        <p:nvSpPr>
          <p:cNvPr id="19" name="Google Shape;392;p35">
            <a:extLst>
              <a:ext uri="{FF2B5EF4-FFF2-40B4-BE49-F238E27FC236}">
                <a16:creationId xmlns:a16="http://schemas.microsoft.com/office/drawing/2014/main" id="{4E8D0DE4-0513-051B-4DB5-B19C513FD3C0}"/>
              </a:ext>
            </a:extLst>
          </p:cNvPr>
          <p:cNvSpPr txBox="1">
            <a:spLocks/>
          </p:cNvSpPr>
          <p:nvPr/>
        </p:nvSpPr>
        <p:spPr>
          <a:xfrm>
            <a:off x="-205878" y="3141717"/>
            <a:ext cx="27048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en-US" dirty="0"/>
              <a:t>RATINGS</a:t>
            </a:r>
          </a:p>
        </p:txBody>
      </p:sp>
      <p:sp>
        <p:nvSpPr>
          <p:cNvPr id="20" name="Google Shape;392;p35">
            <a:extLst>
              <a:ext uri="{FF2B5EF4-FFF2-40B4-BE49-F238E27FC236}">
                <a16:creationId xmlns:a16="http://schemas.microsoft.com/office/drawing/2014/main" id="{C71A541D-8848-BF47-0BF7-A9ED4311D67F}"/>
              </a:ext>
            </a:extLst>
          </p:cNvPr>
          <p:cNvSpPr txBox="1">
            <a:spLocks/>
          </p:cNvSpPr>
          <p:nvPr/>
        </p:nvSpPr>
        <p:spPr>
          <a:xfrm>
            <a:off x="-326194" y="4630626"/>
            <a:ext cx="27048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en-US" dirty="0"/>
              <a:t>POSTER</a:t>
            </a:r>
          </a:p>
        </p:txBody>
      </p:sp>
      <p:sp>
        <p:nvSpPr>
          <p:cNvPr id="21" name="Google Shape;392;p35">
            <a:extLst>
              <a:ext uri="{FF2B5EF4-FFF2-40B4-BE49-F238E27FC236}">
                <a16:creationId xmlns:a16="http://schemas.microsoft.com/office/drawing/2014/main" id="{E98D547F-D2BA-5D7A-38F7-6783DE4C461E}"/>
              </a:ext>
            </a:extLst>
          </p:cNvPr>
          <p:cNvSpPr txBox="1">
            <a:spLocks/>
          </p:cNvSpPr>
          <p:nvPr/>
        </p:nvSpPr>
        <p:spPr>
          <a:xfrm>
            <a:off x="-205878" y="3983928"/>
            <a:ext cx="27048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en-US" dirty="0"/>
              <a:t>GENRE</a:t>
            </a:r>
          </a:p>
        </p:txBody>
      </p:sp>
      <p:pic>
        <p:nvPicPr>
          <p:cNvPr id="22" name="Picture 22" descr="A picture containing logo&#10;&#10;Description automatically generated">
            <a:extLst>
              <a:ext uri="{FF2B5EF4-FFF2-40B4-BE49-F238E27FC236}">
                <a16:creationId xmlns:a16="http://schemas.microsoft.com/office/drawing/2014/main" id="{023911F7-7D1D-52A2-1918-92A771449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3544" y="2222833"/>
            <a:ext cx="607596" cy="607596"/>
          </a:xfrm>
          <a:prstGeom prst="rect">
            <a:avLst/>
          </a:prstGeom>
        </p:spPr>
      </p:pic>
      <p:pic>
        <p:nvPicPr>
          <p:cNvPr id="24" name="Picture 24" descr="A picture containing icon&#10;&#10;Description automatically generated">
            <a:extLst>
              <a:ext uri="{FF2B5EF4-FFF2-40B4-BE49-F238E27FC236}">
                <a16:creationId xmlns:a16="http://schemas.microsoft.com/office/drawing/2014/main" id="{22B44E68-5660-40E4-51D8-93AF57D47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861" y="3087604"/>
            <a:ext cx="547438" cy="524878"/>
          </a:xfrm>
          <a:prstGeom prst="rect">
            <a:avLst/>
          </a:prstGeom>
        </p:spPr>
      </p:pic>
      <p:pic>
        <p:nvPicPr>
          <p:cNvPr id="26" name="Picture 26" descr="Icon&#10;&#10;Description automatically generated">
            <a:extLst>
              <a:ext uri="{FF2B5EF4-FFF2-40B4-BE49-F238E27FC236}">
                <a16:creationId xmlns:a16="http://schemas.microsoft.com/office/drawing/2014/main" id="{79870EB0-D9DC-C9D5-65BD-04C84F0105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782" y="3922295"/>
            <a:ext cx="517359" cy="517359"/>
          </a:xfrm>
          <a:prstGeom prst="rect">
            <a:avLst/>
          </a:prstGeom>
        </p:spPr>
      </p:pic>
      <p:pic>
        <p:nvPicPr>
          <p:cNvPr id="27" name="Picture 27" descr="Icon&#10;&#10;Description automatically generated">
            <a:extLst>
              <a:ext uri="{FF2B5EF4-FFF2-40B4-BE49-F238E27FC236}">
                <a16:creationId xmlns:a16="http://schemas.microsoft.com/office/drawing/2014/main" id="{7587EB7E-F4B5-6836-746A-63564678F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6182" y="4523874"/>
            <a:ext cx="615116" cy="6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47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6"/>
          <p:cNvSpPr txBox="1">
            <a:spLocks noGrp="1"/>
          </p:cNvSpPr>
          <p:nvPr>
            <p:ph type="title"/>
          </p:nvPr>
        </p:nvSpPr>
        <p:spPr>
          <a:xfrm>
            <a:off x="391507" y="86811"/>
            <a:ext cx="36438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</a:p>
        </p:txBody>
      </p:sp>
      <p:pic>
        <p:nvPicPr>
          <p:cNvPr id="5" name="Picture 11" descr="A picture containing text, outdoor, person&#10;&#10;Description automatically generated">
            <a:extLst>
              <a:ext uri="{FF2B5EF4-FFF2-40B4-BE49-F238E27FC236}">
                <a16:creationId xmlns:a16="http://schemas.microsoft.com/office/drawing/2014/main" id="{9DC30D31-3974-24F7-4595-8B998F6C5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08" y="936381"/>
            <a:ext cx="4299438" cy="3974123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D9C3F7E2-0819-58B5-412E-205A80EB7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0" y="968614"/>
            <a:ext cx="4334607" cy="390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16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/>
          <p:nvPr/>
        </p:nvSpPr>
        <p:spPr>
          <a:xfrm rot="5400000">
            <a:off x="2314750" y="2330025"/>
            <a:ext cx="656400" cy="2905800"/>
          </a:xfrm>
          <a:prstGeom prst="trapezoid">
            <a:avLst>
              <a:gd name="adj" fmla="val 1116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5"/>
          <p:cNvSpPr txBox="1">
            <a:spLocks noGrp="1"/>
          </p:cNvSpPr>
          <p:nvPr>
            <p:ph type="title"/>
          </p:nvPr>
        </p:nvSpPr>
        <p:spPr>
          <a:xfrm>
            <a:off x="363807" y="2061625"/>
            <a:ext cx="4362773" cy="9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OUR COMPANY</a:t>
            </a:r>
          </a:p>
        </p:txBody>
      </p:sp>
      <p:sp>
        <p:nvSpPr>
          <p:cNvPr id="392" name="Google Shape;392;p35"/>
          <p:cNvSpPr txBox="1">
            <a:spLocks noGrp="1"/>
          </p:cNvSpPr>
          <p:nvPr>
            <p:ph type="subTitle" idx="1"/>
          </p:nvPr>
        </p:nvSpPr>
        <p:spPr>
          <a:xfrm>
            <a:off x="1290550" y="3525225"/>
            <a:ext cx="27048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403" name="Google Shape;403;p35"/>
          <p:cNvSpPr/>
          <p:nvPr/>
        </p:nvSpPr>
        <p:spPr>
          <a:xfrm>
            <a:off x="1854466" y="490851"/>
            <a:ext cx="790611" cy="1641444"/>
          </a:xfrm>
          <a:prstGeom prst="rect">
            <a:avLst/>
          </a:prstGeom>
        </p:spPr>
        <p:txBody>
          <a:bodyPr lIns="91440" tIns="45720" rIns="91440" bIns="45720" numCol="1" anchor="t"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ebas Neue"/>
              </a:rPr>
              <a:t>02</a:t>
            </a:r>
          </a:p>
          <a:p>
            <a:pPr algn="ctr"/>
            <a:endParaRPr lang="en-US" dirty="0">
              <a:ln w="19050" cap="flat" cmpd="sng">
                <a:solidFill>
                  <a:srgbClr val="0D0D0D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1"/>
              </a:solidFill>
              <a:latin typeface="Bebas Neue"/>
            </a:endParaRPr>
          </a:p>
        </p:txBody>
      </p:sp>
      <p:grpSp>
        <p:nvGrpSpPr>
          <p:cNvPr id="31" name="Google Shape;356;p34">
            <a:extLst>
              <a:ext uri="{FF2B5EF4-FFF2-40B4-BE49-F238E27FC236}">
                <a16:creationId xmlns:a16="http://schemas.microsoft.com/office/drawing/2014/main" id="{5C4B61A0-0E74-41CE-9470-7FF617ED886B}"/>
              </a:ext>
            </a:extLst>
          </p:cNvPr>
          <p:cNvGrpSpPr/>
          <p:nvPr/>
        </p:nvGrpSpPr>
        <p:grpSpPr>
          <a:xfrm>
            <a:off x="5291773" y="1923253"/>
            <a:ext cx="2762860" cy="2581707"/>
            <a:chOff x="5345275" y="1494513"/>
            <a:chExt cx="2305650" cy="2154475"/>
          </a:xfrm>
        </p:grpSpPr>
        <p:grpSp>
          <p:nvGrpSpPr>
            <p:cNvPr id="3" name="Google Shape;357;p34">
              <a:extLst>
                <a:ext uri="{FF2B5EF4-FFF2-40B4-BE49-F238E27FC236}">
                  <a16:creationId xmlns:a16="http://schemas.microsoft.com/office/drawing/2014/main" id="{697F6758-2010-9424-451D-A33EE0EB8C95}"/>
                </a:ext>
              </a:extLst>
            </p:cNvPr>
            <p:cNvGrpSpPr/>
            <p:nvPr/>
          </p:nvGrpSpPr>
          <p:grpSpPr>
            <a:xfrm>
              <a:off x="5482651" y="1650201"/>
              <a:ext cx="1776476" cy="1460526"/>
              <a:chOff x="4854725" y="758275"/>
              <a:chExt cx="2143175" cy="1654800"/>
            </a:xfrm>
          </p:grpSpPr>
          <p:sp>
            <p:nvSpPr>
              <p:cNvPr id="23" name="Google Shape;358;p34">
                <a:extLst>
                  <a:ext uri="{FF2B5EF4-FFF2-40B4-BE49-F238E27FC236}">
                    <a16:creationId xmlns:a16="http://schemas.microsoft.com/office/drawing/2014/main" id="{CC083EBE-FADE-65F5-BBBD-36B1F2521985}"/>
                  </a:ext>
                </a:extLst>
              </p:cNvPr>
              <p:cNvSpPr/>
              <p:nvPr/>
            </p:nvSpPr>
            <p:spPr>
              <a:xfrm>
                <a:off x="4854725" y="758275"/>
                <a:ext cx="276300" cy="1654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59;p34">
                <a:extLst>
                  <a:ext uri="{FF2B5EF4-FFF2-40B4-BE49-F238E27FC236}">
                    <a16:creationId xmlns:a16="http://schemas.microsoft.com/office/drawing/2014/main" id="{9E0349B2-0EBA-DA18-EAE3-CB585AE02923}"/>
                  </a:ext>
                </a:extLst>
              </p:cNvPr>
              <p:cNvSpPr/>
              <p:nvPr/>
            </p:nvSpPr>
            <p:spPr>
              <a:xfrm>
                <a:off x="5121421" y="758275"/>
                <a:ext cx="276300" cy="1654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60;p34">
                <a:extLst>
                  <a:ext uri="{FF2B5EF4-FFF2-40B4-BE49-F238E27FC236}">
                    <a16:creationId xmlns:a16="http://schemas.microsoft.com/office/drawing/2014/main" id="{DC2D9410-59AA-5BE7-D719-CF3FFD435990}"/>
                  </a:ext>
                </a:extLst>
              </p:cNvPr>
              <p:cNvSpPr/>
              <p:nvPr/>
            </p:nvSpPr>
            <p:spPr>
              <a:xfrm>
                <a:off x="5388118" y="758275"/>
                <a:ext cx="276300" cy="1654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61;p34">
                <a:extLst>
                  <a:ext uri="{FF2B5EF4-FFF2-40B4-BE49-F238E27FC236}">
                    <a16:creationId xmlns:a16="http://schemas.microsoft.com/office/drawing/2014/main" id="{93FF16E1-9CB0-D262-4EB0-64F6C2DE23BD}"/>
                  </a:ext>
                </a:extLst>
              </p:cNvPr>
              <p:cNvSpPr/>
              <p:nvPr/>
            </p:nvSpPr>
            <p:spPr>
              <a:xfrm>
                <a:off x="5654814" y="758275"/>
                <a:ext cx="276300" cy="1654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62;p34">
                <a:extLst>
                  <a:ext uri="{FF2B5EF4-FFF2-40B4-BE49-F238E27FC236}">
                    <a16:creationId xmlns:a16="http://schemas.microsoft.com/office/drawing/2014/main" id="{6C98A1C9-DE8D-ED93-0263-C8E468B564CB}"/>
                  </a:ext>
                </a:extLst>
              </p:cNvPr>
              <p:cNvSpPr/>
              <p:nvPr/>
            </p:nvSpPr>
            <p:spPr>
              <a:xfrm>
                <a:off x="5921511" y="758275"/>
                <a:ext cx="276300" cy="1654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63;p34">
                <a:extLst>
                  <a:ext uri="{FF2B5EF4-FFF2-40B4-BE49-F238E27FC236}">
                    <a16:creationId xmlns:a16="http://schemas.microsoft.com/office/drawing/2014/main" id="{BD9D1C0F-30B4-3F95-0695-8F0FDD88CD8D}"/>
                  </a:ext>
                </a:extLst>
              </p:cNvPr>
              <p:cNvSpPr/>
              <p:nvPr/>
            </p:nvSpPr>
            <p:spPr>
              <a:xfrm>
                <a:off x="6188207" y="758275"/>
                <a:ext cx="276300" cy="1654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64;p34">
                <a:extLst>
                  <a:ext uri="{FF2B5EF4-FFF2-40B4-BE49-F238E27FC236}">
                    <a16:creationId xmlns:a16="http://schemas.microsoft.com/office/drawing/2014/main" id="{2E4DE429-63FA-E947-0B98-29822B7A3735}"/>
                  </a:ext>
                </a:extLst>
              </p:cNvPr>
              <p:cNvSpPr/>
              <p:nvPr/>
            </p:nvSpPr>
            <p:spPr>
              <a:xfrm>
                <a:off x="6454904" y="758275"/>
                <a:ext cx="276300" cy="16548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65;p34">
                <a:extLst>
                  <a:ext uri="{FF2B5EF4-FFF2-40B4-BE49-F238E27FC236}">
                    <a16:creationId xmlns:a16="http://schemas.microsoft.com/office/drawing/2014/main" id="{8752D55B-D758-5568-1CC4-B41182ABF7F4}"/>
                  </a:ext>
                </a:extLst>
              </p:cNvPr>
              <p:cNvSpPr/>
              <p:nvPr/>
            </p:nvSpPr>
            <p:spPr>
              <a:xfrm>
                <a:off x="6721600" y="758275"/>
                <a:ext cx="276300" cy="1654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366;p34">
              <a:extLst>
                <a:ext uri="{FF2B5EF4-FFF2-40B4-BE49-F238E27FC236}">
                  <a16:creationId xmlns:a16="http://schemas.microsoft.com/office/drawing/2014/main" id="{4AA7AFA6-244A-D859-41ED-3B108239521A}"/>
                </a:ext>
              </a:extLst>
            </p:cNvPr>
            <p:cNvGrpSpPr/>
            <p:nvPr/>
          </p:nvGrpSpPr>
          <p:grpSpPr>
            <a:xfrm>
              <a:off x="5345275" y="1494513"/>
              <a:ext cx="2305650" cy="2154475"/>
              <a:chOff x="3802700" y="3242450"/>
              <a:chExt cx="2305650" cy="2154475"/>
            </a:xfrm>
          </p:grpSpPr>
          <p:sp>
            <p:nvSpPr>
              <p:cNvPr id="5" name="Google Shape;367;p34">
                <a:extLst>
                  <a:ext uri="{FF2B5EF4-FFF2-40B4-BE49-F238E27FC236}">
                    <a16:creationId xmlns:a16="http://schemas.microsoft.com/office/drawing/2014/main" id="{27595405-F939-8B1C-89C8-83D0C95B4B66}"/>
                  </a:ext>
                </a:extLst>
              </p:cNvPr>
              <p:cNvSpPr/>
              <p:nvPr/>
            </p:nvSpPr>
            <p:spPr>
              <a:xfrm>
                <a:off x="4140650" y="4849375"/>
                <a:ext cx="205500" cy="547550"/>
              </a:xfrm>
              <a:custGeom>
                <a:avLst/>
                <a:gdLst/>
                <a:ahLst/>
                <a:cxnLst/>
                <a:rect l="l" t="t" r="r" b="b"/>
                <a:pathLst>
                  <a:path w="8220" h="21902" extrusionOk="0">
                    <a:moveTo>
                      <a:pt x="2639" y="1"/>
                    </a:moveTo>
                    <a:lnTo>
                      <a:pt x="1" y="21901"/>
                    </a:lnTo>
                    <a:lnTo>
                      <a:pt x="1962" y="21901"/>
                    </a:lnTo>
                    <a:lnTo>
                      <a:pt x="82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368;p34">
                <a:extLst>
                  <a:ext uri="{FF2B5EF4-FFF2-40B4-BE49-F238E27FC236}">
                    <a16:creationId xmlns:a16="http://schemas.microsoft.com/office/drawing/2014/main" id="{D1275FEE-34A6-42E6-FCDD-D6CD91651F1F}"/>
                  </a:ext>
                </a:extLst>
              </p:cNvPr>
              <p:cNvSpPr/>
              <p:nvPr/>
            </p:nvSpPr>
            <p:spPr>
              <a:xfrm>
                <a:off x="4448275" y="4856975"/>
                <a:ext cx="115600" cy="313475"/>
              </a:xfrm>
              <a:custGeom>
                <a:avLst/>
                <a:gdLst/>
                <a:ahLst/>
                <a:cxnLst/>
                <a:rect l="l" t="t" r="r" b="b"/>
                <a:pathLst>
                  <a:path w="4624" h="12539" extrusionOk="0">
                    <a:moveTo>
                      <a:pt x="1495" y="0"/>
                    </a:moveTo>
                    <a:lnTo>
                      <a:pt x="0" y="12538"/>
                    </a:lnTo>
                    <a:lnTo>
                      <a:pt x="1098" y="12538"/>
                    </a:lnTo>
                    <a:lnTo>
                      <a:pt x="46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369;p34">
                <a:extLst>
                  <a:ext uri="{FF2B5EF4-FFF2-40B4-BE49-F238E27FC236}">
                    <a16:creationId xmlns:a16="http://schemas.microsoft.com/office/drawing/2014/main" id="{34320BE9-0A70-AA3D-EC97-132F8203945C}"/>
                  </a:ext>
                </a:extLst>
              </p:cNvPr>
              <p:cNvSpPr/>
              <p:nvPr/>
            </p:nvSpPr>
            <p:spPr>
              <a:xfrm>
                <a:off x="5477350" y="4856975"/>
                <a:ext cx="116175" cy="313475"/>
              </a:xfrm>
              <a:custGeom>
                <a:avLst/>
                <a:gdLst/>
                <a:ahLst/>
                <a:cxnLst/>
                <a:rect l="l" t="t" r="r" b="b"/>
                <a:pathLst>
                  <a:path w="4647" h="12539" extrusionOk="0">
                    <a:moveTo>
                      <a:pt x="0" y="0"/>
                    </a:moveTo>
                    <a:lnTo>
                      <a:pt x="3549" y="12538"/>
                    </a:lnTo>
                    <a:lnTo>
                      <a:pt x="4646" y="12538"/>
                    </a:lnTo>
                    <a:lnTo>
                      <a:pt x="31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370;p34">
                <a:extLst>
                  <a:ext uri="{FF2B5EF4-FFF2-40B4-BE49-F238E27FC236}">
                    <a16:creationId xmlns:a16="http://schemas.microsoft.com/office/drawing/2014/main" id="{4A0BFD0A-4A35-9A45-CFA5-05E112E06C4E}"/>
                  </a:ext>
                </a:extLst>
              </p:cNvPr>
              <p:cNvSpPr/>
              <p:nvPr/>
            </p:nvSpPr>
            <p:spPr>
              <a:xfrm>
                <a:off x="5644875" y="4849375"/>
                <a:ext cx="205475" cy="547550"/>
              </a:xfrm>
              <a:custGeom>
                <a:avLst/>
                <a:gdLst/>
                <a:ahLst/>
                <a:cxnLst/>
                <a:rect l="l" t="t" r="r" b="b"/>
                <a:pathLst>
                  <a:path w="8219" h="21902" extrusionOk="0">
                    <a:moveTo>
                      <a:pt x="0" y="1"/>
                    </a:moveTo>
                    <a:lnTo>
                      <a:pt x="6281" y="21901"/>
                    </a:lnTo>
                    <a:lnTo>
                      <a:pt x="8219" y="21901"/>
                    </a:lnTo>
                    <a:lnTo>
                      <a:pt x="55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371;p34">
                <a:extLst>
                  <a:ext uri="{FF2B5EF4-FFF2-40B4-BE49-F238E27FC236}">
                    <a16:creationId xmlns:a16="http://schemas.microsoft.com/office/drawing/2014/main" id="{97F2BD06-B07D-C06C-F71E-C084987419D4}"/>
                  </a:ext>
                </a:extLst>
              </p:cNvPr>
              <p:cNvSpPr/>
              <p:nvPr/>
            </p:nvSpPr>
            <p:spPr>
              <a:xfrm>
                <a:off x="3802700" y="3242450"/>
                <a:ext cx="2305650" cy="1733025"/>
              </a:xfrm>
              <a:custGeom>
                <a:avLst/>
                <a:gdLst/>
                <a:ahLst/>
                <a:cxnLst/>
                <a:rect l="l" t="t" r="r" b="b"/>
                <a:pathLst>
                  <a:path w="92226" h="69321" extrusionOk="0">
                    <a:moveTo>
                      <a:pt x="75602" y="6818"/>
                    </a:moveTo>
                    <a:lnTo>
                      <a:pt x="75602" y="62597"/>
                    </a:lnTo>
                    <a:lnTo>
                      <a:pt x="6724" y="61453"/>
                    </a:lnTo>
                    <a:lnTo>
                      <a:pt x="6724" y="9083"/>
                    </a:lnTo>
                    <a:lnTo>
                      <a:pt x="75602" y="6818"/>
                    </a:lnTo>
                    <a:close/>
                    <a:moveTo>
                      <a:pt x="92225" y="0"/>
                    </a:moveTo>
                    <a:lnTo>
                      <a:pt x="0" y="2638"/>
                    </a:lnTo>
                    <a:lnTo>
                      <a:pt x="0" y="67990"/>
                    </a:lnTo>
                    <a:lnTo>
                      <a:pt x="92225" y="69321"/>
                    </a:lnTo>
                    <a:lnTo>
                      <a:pt x="922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372;p34">
                <a:extLst>
                  <a:ext uri="{FF2B5EF4-FFF2-40B4-BE49-F238E27FC236}">
                    <a16:creationId xmlns:a16="http://schemas.microsoft.com/office/drawing/2014/main" id="{1A53CDE5-9A8D-8A25-D0C6-185890FB393E}"/>
                  </a:ext>
                </a:extLst>
              </p:cNvPr>
              <p:cNvSpPr/>
              <p:nvPr/>
            </p:nvSpPr>
            <p:spPr>
              <a:xfrm>
                <a:off x="5783775" y="3504975"/>
                <a:ext cx="235850" cy="213925"/>
              </a:xfrm>
              <a:custGeom>
                <a:avLst/>
                <a:gdLst/>
                <a:ahLst/>
                <a:cxnLst/>
                <a:rect l="l" t="t" r="r" b="b"/>
                <a:pathLst>
                  <a:path w="9434" h="8557" extrusionOk="0">
                    <a:moveTo>
                      <a:pt x="4706" y="1"/>
                    </a:moveTo>
                    <a:cubicBezTo>
                      <a:pt x="2768" y="1"/>
                      <a:pt x="1019" y="1327"/>
                      <a:pt x="561" y="3298"/>
                    </a:cubicBezTo>
                    <a:cubicBezTo>
                      <a:pt x="1" y="5586"/>
                      <a:pt x="1425" y="7898"/>
                      <a:pt x="3737" y="8435"/>
                    </a:cubicBezTo>
                    <a:cubicBezTo>
                      <a:pt x="4073" y="8517"/>
                      <a:pt x="4411" y="8556"/>
                      <a:pt x="4743" y="8556"/>
                    </a:cubicBezTo>
                    <a:cubicBezTo>
                      <a:pt x="6667" y="8556"/>
                      <a:pt x="8419" y="7230"/>
                      <a:pt x="8897" y="5259"/>
                    </a:cubicBezTo>
                    <a:cubicBezTo>
                      <a:pt x="9434" y="2971"/>
                      <a:pt x="8009" y="660"/>
                      <a:pt x="5721" y="123"/>
                    </a:cubicBezTo>
                    <a:cubicBezTo>
                      <a:pt x="5381" y="40"/>
                      <a:pt x="5041" y="1"/>
                      <a:pt x="47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73;p34">
                <a:extLst>
                  <a:ext uri="{FF2B5EF4-FFF2-40B4-BE49-F238E27FC236}">
                    <a16:creationId xmlns:a16="http://schemas.microsoft.com/office/drawing/2014/main" id="{1E6A0A41-E55C-76BC-005C-7B8E8969A016}"/>
                  </a:ext>
                </a:extLst>
              </p:cNvPr>
              <p:cNvSpPr/>
              <p:nvPr/>
            </p:nvSpPr>
            <p:spPr>
              <a:xfrm>
                <a:off x="5783775" y="3855200"/>
                <a:ext cx="235850" cy="213925"/>
              </a:xfrm>
              <a:custGeom>
                <a:avLst/>
                <a:gdLst/>
                <a:ahLst/>
                <a:cxnLst/>
                <a:rect l="l" t="t" r="r" b="b"/>
                <a:pathLst>
                  <a:path w="9434" h="8557" extrusionOk="0">
                    <a:moveTo>
                      <a:pt x="4706" y="1"/>
                    </a:moveTo>
                    <a:cubicBezTo>
                      <a:pt x="2768" y="1"/>
                      <a:pt x="1019" y="1327"/>
                      <a:pt x="561" y="3298"/>
                    </a:cubicBezTo>
                    <a:cubicBezTo>
                      <a:pt x="1" y="5586"/>
                      <a:pt x="1425" y="7897"/>
                      <a:pt x="3737" y="8434"/>
                    </a:cubicBezTo>
                    <a:cubicBezTo>
                      <a:pt x="4073" y="8517"/>
                      <a:pt x="4411" y="8556"/>
                      <a:pt x="4743" y="8556"/>
                    </a:cubicBezTo>
                    <a:cubicBezTo>
                      <a:pt x="6667" y="8556"/>
                      <a:pt x="8419" y="7230"/>
                      <a:pt x="8897" y="5259"/>
                    </a:cubicBezTo>
                    <a:cubicBezTo>
                      <a:pt x="9434" y="2971"/>
                      <a:pt x="8009" y="659"/>
                      <a:pt x="5721" y="122"/>
                    </a:cubicBezTo>
                    <a:cubicBezTo>
                      <a:pt x="5381" y="40"/>
                      <a:pt x="5041" y="1"/>
                      <a:pt x="47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74;p34">
                <a:extLst>
                  <a:ext uri="{FF2B5EF4-FFF2-40B4-BE49-F238E27FC236}">
                    <a16:creationId xmlns:a16="http://schemas.microsoft.com/office/drawing/2014/main" id="{F9B4FC80-903D-FDF8-83D3-398B4E2F4716}"/>
                  </a:ext>
                </a:extLst>
              </p:cNvPr>
              <p:cNvSpPr/>
              <p:nvPr/>
            </p:nvSpPr>
            <p:spPr>
              <a:xfrm>
                <a:off x="5874850" y="3521450"/>
                <a:ext cx="51375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7006" extrusionOk="0">
                    <a:moveTo>
                      <a:pt x="1028" y="1"/>
                    </a:moveTo>
                    <a:cubicBezTo>
                      <a:pt x="467" y="1"/>
                      <a:pt x="0" y="468"/>
                      <a:pt x="0" y="1028"/>
                    </a:cubicBezTo>
                    <a:lnTo>
                      <a:pt x="0" y="5978"/>
                    </a:lnTo>
                    <a:cubicBezTo>
                      <a:pt x="0" y="6538"/>
                      <a:pt x="467" y="7005"/>
                      <a:pt x="1028" y="7005"/>
                    </a:cubicBezTo>
                    <a:cubicBezTo>
                      <a:pt x="1588" y="7005"/>
                      <a:pt x="2055" y="6538"/>
                      <a:pt x="2055" y="5978"/>
                    </a:cubicBezTo>
                    <a:lnTo>
                      <a:pt x="2055" y="1028"/>
                    </a:lnTo>
                    <a:cubicBezTo>
                      <a:pt x="2055" y="468"/>
                      <a:pt x="1588" y="1"/>
                      <a:pt x="10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75;p34">
                <a:extLst>
                  <a:ext uri="{FF2B5EF4-FFF2-40B4-BE49-F238E27FC236}">
                    <a16:creationId xmlns:a16="http://schemas.microsoft.com/office/drawing/2014/main" id="{EDFEDCF1-017C-8656-A2B2-FB6C3EE89A8F}"/>
                  </a:ext>
                </a:extLst>
              </p:cNvPr>
              <p:cNvSpPr/>
              <p:nvPr/>
            </p:nvSpPr>
            <p:spPr>
              <a:xfrm>
                <a:off x="5874850" y="3871675"/>
                <a:ext cx="51375" cy="175125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7005" extrusionOk="0">
                    <a:moveTo>
                      <a:pt x="1028" y="0"/>
                    </a:moveTo>
                    <a:cubicBezTo>
                      <a:pt x="467" y="0"/>
                      <a:pt x="0" y="467"/>
                      <a:pt x="0" y="1028"/>
                    </a:cubicBezTo>
                    <a:lnTo>
                      <a:pt x="0" y="5978"/>
                    </a:lnTo>
                    <a:cubicBezTo>
                      <a:pt x="0" y="6538"/>
                      <a:pt x="467" y="7005"/>
                      <a:pt x="1028" y="7005"/>
                    </a:cubicBezTo>
                    <a:cubicBezTo>
                      <a:pt x="1588" y="7005"/>
                      <a:pt x="2055" y="6538"/>
                      <a:pt x="2055" y="5978"/>
                    </a:cubicBezTo>
                    <a:lnTo>
                      <a:pt x="2055" y="1028"/>
                    </a:lnTo>
                    <a:cubicBezTo>
                      <a:pt x="2055" y="467"/>
                      <a:pt x="1588" y="0"/>
                      <a:pt x="10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76;p34">
                <a:extLst>
                  <a:ext uri="{FF2B5EF4-FFF2-40B4-BE49-F238E27FC236}">
                    <a16:creationId xmlns:a16="http://schemas.microsoft.com/office/drawing/2014/main" id="{7CE4C98D-7266-026E-7144-D00618642D57}"/>
                  </a:ext>
                </a:extLst>
              </p:cNvPr>
              <p:cNvSpPr/>
              <p:nvPr/>
            </p:nvSpPr>
            <p:spPr>
              <a:xfrm>
                <a:off x="5772700" y="4251075"/>
                <a:ext cx="1097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3807" extrusionOk="0">
                    <a:moveTo>
                      <a:pt x="257" y="1"/>
                    </a:moveTo>
                    <a:cubicBezTo>
                      <a:pt x="117" y="1"/>
                      <a:pt x="0" y="118"/>
                      <a:pt x="0" y="258"/>
                    </a:cubicBezTo>
                    <a:lnTo>
                      <a:pt x="0" y="3526"/>
                    </a:lnTo>
                    <a:cubicBezTo>
                      <a:pt x="0" y="3690"/>
                      <a:pt x="117" y="3807"/>
                      <a:pt x="257" y="3807"/>
                    </a:cubicBezTo>
                    <a:lnTo>
                      <a:pt x="4110" y="3807"/>
                    </a:lnTo>
                    <a:cubicBezTo>
                      <a:pt x="4273" y="3807"/>
                      <a:pt x="4390" y="3690"/>
                      <a:pt x="4390" y="3526"/>
                    </a:cubicBezTo>
                    <a:lnTo>
                      <a:pt x="4390" y="258"/>
                    </a:lnTo>
                    <a:cubicBezTo>
                      <a:pt x="4390" y="118"/>
                      <a:pt x="4273" y="1"/>
                      <a:pt x="4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77;p34">
                <a:extLst>
                  <a:ext uri="{FF2B5EF4-FFF2-40B4-BE49-F238E27FC236}">
                    <a16:creationId xmlns:a16="http://schemas.microsoft.com/office/drawing/2014/main" id="{40A0B5A6-A20D-2363-78E0-2976011504CC}"/>
                  </a:ext>
                </a:extLst>
              </p:cNvPr>
              <p:cNvSpPr/>
              <p:nvPr/>
            </p:nvSpPr>
            <p:spPr>
              <a:xfrm>
                <a:off x="5918625" y="4251075"/>
                <a:ext cx="1097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3807" extrusionOk="0">
                    <a:moveTo>
                      <a:pt x="257" y="1"/>
                    </a:moveTo>
                    <a:cubicBezTo>
                      <a:pt x="117" y="1"/>
                      <a:pt x="0" y="118"/>
                      <a:pt x="0" y="258"/>
                    </a:cubicBezTo>
                    <a:lnTo>
                      <a:pt x="0" y="3526"/>
                    </a:lnTo>
                    <a:cubicBezTo>
                      <a:pt x="0" y="3690"/>
                      <a:pt x="117" y="3807"/>
                      <a:pt x="257" y="3807"/>
                    </a:cubicBezTo>
                    <a:lnTo>
                      <a:pt x="4110" y="3807"/>
                    </a:lnTo>
                    <a:cubicBezTo>
                      <a:pt x="4273" y="3807"/>
                      <a:pt x="4390" y="3690"/>
                      <a:pt x="4390" y="3526"/>
                    </a:cubicBezTo>
                    <a:lnTo>
                      <a:pt x="4390" y="258"/>
                    </a:lnTo>
                    <a:cubicBezTo>
                      <a:pt x="4390" y="118"/>
                      <a:pt x="4273" y="1"/>
                      <a:pt x="4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78;p34">
                <a:extLst>
                  <a:ext uri="{FF2B5EF4-FFF2-40B4-BE49-F238E27FC236}">
                    <a16:creationId xmlns:a16="http://schemas.microsoft.com/office/drawing/2014/main" id="{2A1F36EC-2C37-CC3F-726D-25173C05E3F8}"/>
                  </a:ext>
                </a:extLst>
              </p:cNvPr>
              <p:cNvSpPr/>
              <p:nvPr/>
            </p:nvSpPr>
            <p:spPr>
              <a:xfrm>
                <a:off x="5772700" y="4390000"/>
                <a:ext cx="109750" cy="94600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3784" extrusionOk="0">
                    <a:moveTo>
                      <a:pt x="257" y="1"/>
                    </a:moveTo>
                    <a:cubicBezTo>
                      <a:pt x="117" y="1"/>
                      <a:pt x="0" y="94"/>
                      <a:pt x="0" y="258"/>
                    </a:cubicBezTo>
                    <a:lnTo>
                      <a:pt x="0" y="3526"/>
                    </a:lnTo>
                    <a:cubicBezTo>
                      <a:pt x="0" y="3666"/>
                      <a:pt x="117" y="3783"/>
                      <a:pt x="257" y="3783"/>
                    </a:cubicBezTo>
                    <a:lnTo>
                      <a:pt x="4110" y="3783"/>
                    </a:lnTo>
                    <a:cubicBezTo>
                      <a:pt x="4273" y="3783"/>
                      <a:pt x="4390" y="3666"/>
                      <a:pt x="4390" y="3526"/>
                    </a:cubicBezTo>
                    <a:lnTo>
                      <a:pt x="4390" y="258"/>
                    </a:lnTo>
                    <a:cubicBezTo>
                      <a:pt x="4390" y="94"/>
                      <a:pt x="4273" y="1"/>
                      <a:pt x="4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79;p34">
                <a:extLst>
                  <a:ext uri="{FF2B5EF4-FFF2-40B4-BE49-F238E27FC236}">
                    <a16:creationId xmlns:a16="http://schemas.microsoft.com/office/drawing/2014/main" id="{8A92ED04-ECDD-8155-FC66-CBE4A3F984C8}"/>
                  </a:ext>
                </a:extLst>
              </p:cNvPr>
              <p:cNvSpPr/>
              <p:nvPr/>
            </p:nvSpPr>
            <p:spPr>
              <a:xfrm>
                <a:off x="5918625" y="4390000"/>
                <a:ext cx="109750" cy="94600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3784" extrusionOk="0">
                    <a:moveTo>
                      <a:pt x="257" y="1"/>
                    </a:moveTo>
                    <a:cubicBezTo>
                      <a:pt x="117" y="1"/>
                      <a:pt x="0" y="94"/>
                      <a:pt x="0" y="258"/>
                    </a:cubicBezTo>
                    <a:lnTo>
                      <a:pt x="0" y="3526"/>
                    </a:lnTo>
                    <a:cubicBezTo>
                      <a:pt x="0" y="3666"/>
                      <a:pt x="117" y="3783"/>
                      <a:pt x="257" y="3783"/>
                    </a:cubicBezTo>
                    <a:lnTo>
                      <a:pt x="4110" y="3783"/>
                    </a:lnTo>
                    <a:cubicBezTo>
                      <a:pt x="4273" y="3783"/>
                      <a:pt x="4390" y="3666"/>
                      <a:pt x="4390" y="3526"/>
                    </a:cubicBezTo>
                    <a:lnTo>
                      <a:pt x="4390" y="258"/>
                    </a:lnTo>
                    <a:cubicBezTo>
                      <a:pt x="4390" y="94"/>
                      <a:pt x="4273" y="1"/>
                      <a:pt x="4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80;p34">
                <a:extLst>
                  <a:ext uri="{FF2B5EF4-FFF2-40B4-BE49-F238E27FC236}">
                    <a16:creationId xmlns:a16="http://schemas.microsoft.com/office/drawing/2014/main" id="{22D86D5D-073B-6A68-6B71-4835BAACC140}"/>
                  </a:ext>
                </a:extLst>
              </p:cNvPr>
              <p:cNvSpPr/>
              <p:nvPr/>
            </p:nvSpPr>
            <p:spPr>
              <a:xfrm>
                <a:off x="5772700" y="4535925"/>
                <a:ext cx="109750" cy="94600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3784" extrusionOk="0">
                    <a:moveTo>
                      <a:pt x="257" y="1"/>
                    </a:moveTo>
                    <a:cubicBezTo>
                      <a:pt x="117" y="1"/>
                      <a:pt x="0" y="94"/>
                      <a:pt x="0" y="258"/>
                    </a:cubicBezTo>
                    <a:lnTo>
                      <a:pt x="0" y="3526"/>
                    </a:lnTo>
                    <a:cubicBezTo>
                      <a:pt x="0" y="3666"/>
                      <a:pt x="117" y="3783"/>
                      <a:pt x="257" y="3783"/>
                    </a:cubicBezTo>
                    <a:lnTo>
                      <a:pt x="4110" y="3783"/>
                    </a:lnTo>
                    <a:cubicBezTo>
                      <a:pt x="4273" y="3783"/>
                      <a:pt x="4390" y="3666"/>
                      <a:pt x="4390" y="3526"/>
                    </a:cubicBezTo>
                    <a:lnTo>
                      <a:pt x="4390" y="258"/>
                    </a:lnTo>
                    <a:cubicBezTo>
                      <a:pt x="4390" y="94"/>
                      <a:pt x="4273" y="1"/>
                      <a:pt x="4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81;p34">
                <a:extLst>
                  <a:ext uri="{FF2B5EF4-FFF2-40B4-BE49-F238E27FC236}">
                    <a16:creationId xmlns:a16="http://schemas.microsoft.com/office/drawing/2014/main" id="{8675AFD1-5471-9C03-54E8-D2A38B94298D}"/>
                  </a:ext>
                </a:extLst>
              </p:cNvPr>
              <p:cNvSpPr/>
              <p:nvPr/>
            </p:nvSpPr>
            <p:spPr>
              <a:xfrm>
                <a:off x="5918625" y="4535925"/>
                <a:ext cx="109750" cy="94600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3784" extrusionOk="0">
                    <a:moveTo>
                      <a:pt x="257" y="1"/>
                    </a:moveTo>
                    <a:cubicBezTo>
                      <a:pt x="117" y="1"/>
                      <a:pt x="0" y="94"/>
                      <a:pt x="0" y="258"/>
                    </a:cubicBezTo>
                    <a:lnTo>
                      <a:pt x="0" y="3526"/>
                    </a:lnTo>
                    <a:cubicBezTo>
                      <a:pt x="0" y="3666"/>
                      <a:pt x="117" y="3783"/>
                      <a:pt x="257" y="3783"/>
                    </a:cubicBezTo>
                    <a:lnTo>
                      <a:pt x="4110" y="3783"/>
                    </a:lnTo>
                    <a:cubicBezTo>
                      <a:pt x="4273" y="3783"/>
                      <a:pt x="4390" y="3666"/>
                      <a:pt x="4390" y="3526"/>
                    </a:cubicBezTo>
                    <a:lnTo>
                      <a:pt x="4390" y="258"/>
                    </a:lnTo>
                    <a:cubicBezTo>
                      <a:pt x="4390" y="94"/>
                      <a:pt x="4273" y="1"/>
                      <a:pt x="4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82;p34">
                <a:extLst>
                  <a:ext uri="{FF2B5EF4-FFF2-40B4-BE49-F238E27FC236}">
                    <a16:creationId xmlns:a16="http://schemas.microsoft.com/office/drawing/2014/main" id="{1E5C56C3-F816-979C-E468-E009DBA7DE37}"/>
                  </a:ext>
                </a:extLst>
              </p:cNvPr>
              <p:cNvSpPr/>
              <p:nvPr/>
            </p:nvSpPr>
            <p:spPr>
              <a:xfrm>
                <a:off x="5772700" y="4674275"/>
                <a:ext cx="109750" cy="95150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3806" extrusionOk="0">
                    <a:moveTo>
                      <a:pt x="257" y="0"/>
                    </a:moveTo>
                    <a:cubicBezTo>
                      <a:pt x="117" y="0"/>
                      <a:pt x="0" y="117"/>
                      <a:pt x="0" y="257"/>
                    </a:cubicBezTo>
                    <a:lnTo>
                      <a:pt x="0" y="3526"/>
                    </a:lnTo>
                    <a:cubicBezTo>
                      <a:pt x="0" y="3689"/>
                      <a:pt x="117" y="3806"/>
                      <a:pt x="257" y="3806"/>
                    </a:cubicBezTo>
                    <a:lnTo>
                      <a:pt x="4110" y="3806"/>
                    </a:lnTo>
                    <a:cubicBezTo>
                      <a:pt x="4273" y="3806"/>
                      <a:pt x="4390" y="3689"/>
                      <a:pt x="4390" y="3526"/>
                    </a:cubicBezTo>
                    <a:lnTo>
                      <a:pt x="4390" y="257"/>
                    </a:lnTo>
                    <a:cubicBezTo>
                      <a:pt x="4390" y="117"/>
                      <a:pt x="4273" y="0"/>
                      <a:pt x="41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83;p34">
                <a:extLst>
                  <a:ext uri="{FF2B5EF4-FFF2-40B4-BE49-F238E27FC236}">
                    <a16:creationId xmlns:a16="http://schemas.microsoft.com/office/drawing/2014/main" id="{00014912-E957-C721-2F9B-8C8EF15357E2}"/>
                  </a:ext>
                </a:extLst>
              </p:cNvPr>
              <p:cNvSpPr/>
              <p:nvPr/>
            </p:nvSpPr>
            <p:spPr>
              <a:xfrm>
                <a:off x="5918625" y="4674275"/>
                <a:ext cx="109750" cy="95150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3806" extrusionOk="0">
                    <a:moveTo>
                      <a:pt x="257" y="0"/>
                    </a:moveTo>
                    <a:cubicBezTo>
                      <a:pt x="117" y="0"/>
                      <a:pt x="0" y="117"/>
                      <a:pt x="0" y="257"/>
                    </a:cubicBezTo>
                    <a:lnTo>
                      <a:pt x="0" y="3526"/>
                    </a:lnTo>
                    <a:cubicBezTo>
                      <a:pt x="0" y="3689"/>
                      <a:pt x="117" y="3806"/>
                      <a:pt x="257" y="3806"/>
                    </a:cubicBezTo>
                    <a:lnTo>
                      <a:pt x="4110" y="3806"/>
                    </a:lnTo>
                    <a:cubicBezTo>
                      <a:pt x="4273" y="3806"/>
                      <a:pt x="4390" y="3689"/>
                      <a:pt x="4390" y="3526"/>
                    </a:cubicBezTo>
                    <a:lnTo>
                      <a:pt x="4390" y="257"/>
                    </a:lnTo>
                    <a:cubicBezTo>
                      <a:pt x="4390" y="117"/>
                      <a:pt x="4273" y="0"/>
                      <a:pt x="41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84;p34">
                <a:extLst>
                  <a:ext uri="{FF2B5EF4-FFF2-40B4-BE49-F238E27FC236}">
                    <a16:creationId xmlns:a16="http://schemas.microsoft.com/office/drawing/2014/main" id="{5039B466-7815-B7BE-84D5-67E46AD9ADAE}"/>
                  </a:ext>
                </a:extLst>
              </p:cNvPr>
              <p:cNvSpPr/>
              <p:nvPr/>
            </p:nvSpPr>
            <p:spPr>
              <a:xfrm>
                <a:off x="5772700" y="4148925"/>
                <a:ext cx="262675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10507" h="889" extrusionOk="0">
                    <a:moveTo>
                      <a:pt x="0" y="1"/>
                    </a:moveTo>
                    <a:lnTo>
                      <a:pt x="0" y="888"/>
                    </a:lnTo>
                    <a:lnTo>
                      <a:pt x="10507" y="888"/>
                    </a:lnTo>
                    <a:lnTo>
                      <a:pt x="105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8087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8"/>
          <p:cNvSpPr/>
          <p:nvPr/>
        </p:nvSpPr>
        <p:spPr>
          <a:xfrm rot="5400000">
            <a:off x="2409188" y="1450899"/>
            <a:ext cx="468000" cy="2175300"/>
          </a:xfrm>
          <a:prstGeom prst="trapezoid">
            <a:avLst>
              <a:gd name="adj" fmla="val 18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8"/>
          <p:cNvSpPr/>
          <p:nvPr/>
        </p:nvSpPr>
        <p:spPr>
          <a:xfrm rot="16200000">
            <a:off x="6970198" y="1521237"/>
            <a:ext cx="468000" cy="2175300"/>
          </a:xfrm>
          <a:prstGeom prst="trapezoid">
            <a:avLst>
              <a:gd name="adj" fmla="val 182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company</a:t>
            </a:r>
          </a:p>
        </p:txBody>
      </p:sp>
      <p:sp>
        <p:nvSpPr>
          <p:cNvPr id="435" name="Google Shape;435;p38"/>
          <p:cNvSpPr txBox="1">
            <a:spLocks noGrp="1"/>
          </p:cNvSpPr>
          <p:nvPr>
            <p:ph type="subTitle" idx="1"/>
          </p:nvPr>
        </p:nvSpPr>
        <p:spPr>
          <a:xfrm>
            <a:off x="1254788" y="2352849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</a:t>
            </a:r>
          </a:p>
        </p:txBody>
      </p:sp>
      <p:sp>
        <p:nvSpPr>
          <p:cNvPr id="437" name="Google Shape;437;p38"/>
          <p:cNvSpPr txBox="1">
            <a:spLocks noGrp="1"/>
          </p:cNvSpPr>
          <p:nvPr>
            <p:ph type="subTitle" idx="3"/>
          </p:nvPr>
        </p:nvSpPr>
        <p:spPr>
          <a:xfrm>
            <a:off x="5894928" y="2467149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LOCATION</a:t>
            </a:r>
          </a:p>
        </p:txBody>
      </p:sp>
      <p:sp>
        <p:nvSpPr>
          <p:cNvPr id="438" name="Google Shape;438;p38"/>
          <p:cNvSpPr txBox="1">
            <a:spLocks noGrp="1"/>
          </p:cNvSpPr>
          <p:nvPr>
            <p:ph type="subTitle" idx="4"/>
          </p:nvPr>
        </p:nvSpPr>
        <p:spPr>
          <a:xfrm>
            <a:off x="5859771" y="3212893"/>
            <a:ext cx="2776800" cy="10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MONTPELLIER</a:t>
            </a:r>
          </a:p>
        </p:txBody>
      </p:sp>
      <p:sp>
        <p:nvSpPr>
          <p:cNvPr id="7" name="Google Shape;438;p38">
            <a:extLst>
              <a:ext uri="{FF2B5EF4-FFF2-40B4-BE49-F238E27FC236}">
                <a16:creationId xmlns:a16="http://schemas.microsoft.com/office/drawing/2014/main" id="{9AF7DC81-A552-F29A-E8AB-C83457C5050E}"/>
              </a:ext>
            </a:extLst>
          </p:cNvPr>
          <p:cNvSpPr txBox="1">
            <a:spLocks/>
          </p:cNvSpPr>
          <p:nvPr/>
        </p:nvSpPr>
        <p:spPr>
          <a:xfrm>
            <a:off x="-224582" y="3934711"/>
            <a:ext cx="3754365" cy="117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dirty="0"/>
              <a:t>Christian BIGONG</a:t>
            </a:r>
          </a:p>
          <a:p>
            <a:pPr marL="0" indent="0"/>
            <a:r>
              <a:rPr lang="en-US" dirty="0"/>
              <a:t>MARKETING MANAGER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1D930B4-2F14-B9FE-44DB-871ED713A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18387" y="3021511"/>
            <a:ext cx="1367089" cy="1012157"/>
          </a:xfrm>
          <a:prstGeom prst="rect">
            <a:avLst/>
          </a:prstGeom>
        </p:spPr>
      </p:pic>
      <p:pic>
        <p:nvPicPr>
          <p:cNvPr id="8" name="Graphic 8" descr="Earth Globe - Asia with solid fill">
            <a:extLst>
              <a:ext uri="{FF2B5EF4-FFF2-40B4-BE49-F238E27FC236}">
                <a16:creationId xmlns:a16="http://schemas.microsoft.com/office/drawing/2014/main" id="{A47F6CF9-3140-1317-73A2-3D3376C05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1964" y="1385020"/>
            <a:ext cx="914400" cy="914400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13D48DB5-BE38-4048-7DDC-94C4ECB890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4838" y="1112227"/>
            <a:ext cx="1230924" cy="1230924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DF0C1478-7EDA-EF6A-2A8E-E027826B99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5247" r="-182" b="-167"/>
          <a:stretch/>
        </p:blipFill>
        <p:spPr>
          <a:xfrm>
            <a:off x="3684750" y="2985197"/>
            <a:ext cx="888088" cy="1224903"/>
          </a:xfrm>
          <a:prstGeom prst="rect">
            <a:avLst/>
          </a:prstGeom>
        </p:spPr>
      </p:pic>
      <p:sp>
        <p:nvSpPr>
          <p:cNvPr id="21" name="Google Shape;438;p38">
            <a:extLst>
              <a:ext uri="{FF2B5EF4-FFF2-40B4-BE49-F238E27FC236}">
                <a16:creationId xmlns:a16="http://schemas.microsoft.com/office/drawing/2014/main" id="{61B5D208-4BC2-023A-6A46-013095BAD52F}"/>
              </a:ext>
            </a:extLst>
          </p:cNvPr>
          <p:cNvSpPr txBox="1">
            <a:spLocks/>
          </p:cNvSpPr>
          <p:nvPr/>
        </p:nvSpPr>
        <p:spPr>
          <a:xfrm>
            <a:off x="2290018" y="3934710"/>
            <a:ext cx="3754365" cy="117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dirty="0"/>
              <a:t>Antoine ROGER</a:t>
            </a:r>
          </a:p>
          <a:p>
            <a:pPr marL="0" indent="0"/>
            <a:r>
              <a:rPr lang="en-US" dirty="0"/>
              <a:t>WEB DEV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5"/>
          <p:cNvSpPr txBox="1">
            <a:spLocks noGrp="1"/>
          </p:cNvSpPr>
          <p:nvPr>
            <p:ph type="title"/>
          </p:nvPr>
        </p:nvSpPr>
        <p:spPr>
          <a:xfrm>
            <a:off x="363807" y="2061625"/>
            <a:ext cx="4362773" cy="9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STRATEGY</a:t>
            </a:r>
          </a:p>
        </p:txBody>
      </p:sp>
      <p:sp>
        <p:nvSpPr>
          <p:cNvPr id="403" name="Google Shape;403;p35"/>
          <p:cNvSpPr/>
          <p:nvPr/>
        </p:nvSpPr>
        <p:spPr>
          <a:xfrm>
            <a:off x="1854466" y="490851"/>
            <a:ext cx="693896" cy="2423959"/>
          </a:xfrm>
          <a:prstGeom prst="rect">
            <a:avLst/>
          </a:prstGeom>
        </p:spPr>
        <p:txBody>
          <a:bodyPr lIns="91440" tIns="45720" rIns="91440" bIns="45720" numCol="1" anchor="t">
            <a:prstTxWarp prst="textPlain">
              <a:avLst/>
            </a:prstTxWarp>
          </a:bodyPr>
          <a:lstStyle/>
          <a:p>
            <a:pPr lvl="0" algn="ctr"/>
            <a:r>
              <a:rPr lang="en-US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Bebas Neue"/>
              </a:rPr>
              <a:t>03</a:t>
            </a:r>
          </a:p>
          <a:p>
            <a:pPr algn="ctr"/>
            <a:endParaRPr lang="en-US" dirty="0">
              <a:ln w="19050" cap="flat" cmpd="sng">
                <a:solidFill>
                  <a:srgbClr val="0D0D0D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1"/>
              </a:solidFill>
              <a:latin typeface="Bebas Neue"/>
            </a:endParaRPr>
          </a:p>
          <a:p>
            <a:pPr algn="ctr"/>
            <a:endParaRPr lang="en-US" dirty="0">
              <a:ln w="19050" cap="flat" cmpd="sng">
                <a:solidFill>
                  <a:srgbClr val="0D0D0D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1"/>
              </a:solidFill>
              <a:latin typeface="Bebas Neue"/>
            </a:endParaRPr>
          </a:p>
        </p:txBody>
      </p:sp>
      <p:pic>
        <p:nvPicPr>
          <p:cNvPr id="34" name="Google Shape;768;p48">
            <a:extLst>
              <a:ext uri="{FF2B5EF4-FFF2-40B4-BE49-F238E27FC236}">
                <a16:creationId xmlns:a16="http://schemas.microsoft.com/office/drawing/2014/main" id="{0BAAA068-C93E-85F9-D8EC-7E20CE768758}"/>
              </a:ext>
            </a:extLst>
          </p:cNvPr>
          <p:cNvPicPr preferRelativeResize="0"/>
          <p:nvPr/>
        </p:nvPicPr>
        <p:blipFill rotWithShape="1">
          <a:blip r:embed="rId3">
            <a:alphaModFix amt="86000"/>
          </a:blip>
          <a:srcRect l="47086" r="1113"/>
          <a:stretch/>
        </p:blipFill>
        <p:spPr>
          <a:xfrm>
            <a:off x="5108654" y="1328552"/>
            <a:ext cx="2918400" cy="3726900"/>
          </a:xfrm>
          <a:prstGeom prst="trapezoid">
            <a:avLst>
              <a:gd name="adj" fmla="val 983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7906122"/>
      </p:ext>
    </p:extLst>
  </p:cSld>
  <p:clrMapOvr>
    <a:masterClrMapping/>
  </p:clrMapOvr>
</p:sld>
</file>

<file path=ppt/theme/theme1.xml><?xml version="1.0" encoding="utf-8"?>
<a:theme xmlns:a="http://schemas.openxmlformats.org/drawingml/2006/main" name="Sofa and Chill - Media Streaming Platform Campaign by Slidesgo">
  <a:themeElements>
    <a:clrScheme name="Simple Light">
      <a:dk1>
        <a:srgbClr val="0D0D0D"/>
      </a:dk1>
      <a:lt1>
        <a:srgbClr val="FFFFFF"/>
      </a:lt1>
      <a:dk2>
        <a:srgbClr val="B92F2F"/>
      </a:dk2>
      <a:lt2>
        <a:srgbClr val="9C1717"/>
      </a:lt2>
      <a:accent1>
        <a:srgbClr val="3D3D3D"/>
      </a:accent1>
      <a:accent2>
        <a:srgbClr val="616161"/>
      </a:accent2>
      <a:accent3>
        <a:srgbClr val="901D1D"/>
      </a:accent3>
      <a:accent4>
        <a:srgbClr val="7A2020"/>
      </a:accent4>
      <a:accent5>
        <a:srgbClr val="631111"/>
      </a:accent5>
      <a:accent6>
        <a:srgbClr val="D38585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15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Sofa and Chill - Media Streaming Platform Campaign by Slidesgo</vt:lpstr>
      <vt:lpstr>DO I WATCH THIS MOVIE</vt:lpstr>
      <vt:lpstr>TABLE OF CONTENTS</vt:lpstr>
      <vt:lpstr>PROJECT PRESENTATION</vt:lpstr>
      <vt:lpstr>ABOUT THE PRODUCT</vt:lpstr>
      <vt:lpstr>ABOUT THE PRODUCT</vt:lpstr>
      <vt:lpstr>DEMO</vt:lpstr>
      <vt:lpstr>OUR COMPANY</vt:lpstr>
      <vt:lpstr>company</vt:lpstr>
      <vt:lpstr>STRATEGY</vt:lpstr>
      <vt:lpstr>MARKET STUDY</vt:lpstr>
      <vt:lpstr>HOW DO WE MAKE MONEY</vt:lpstr>
      <vt:lpstr>BENEFICE SEGMENTATION</vt:lpstr>
      <vt:lpstr>PRICING for ad</vt:lpstr>
      <vt:lpstr>PRICING for RANKING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MEDIA STREAMING PLATFORM CAMPAIGN</dc:title>
  <cp:revision>541</cp:revision>
  <dcterms:modified xsi:type="dcterms:W3CDTF">2022-12-04T20:40:31Z</dcterms:modified>
</cp:coreProperties>
</file>